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3.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4.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5.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93614" r:id="rId3"/>
    <p:sldMasterId id="2147493648" r:id="rId4"/>
    <p:sldMasterId id="2147493682" r:id="rId5"/>
    <p:sldMasterId id="2147493716" r:id="rId6"/>
    <p:sldMasterId id="2147493750" r:id="rId7"/>
    <p:sldMasterId id="2147493786" r:id="rId8"/>
  </p:sldMasterIdLst>
  <p:notesMasterIdLst>
    <p:notesMasterId r:id="rId18"/>
  </p:notesMasterIdLst>
  <p:handoutMasterIdLst>
    <p:handoutMasterId r:id="rId19"/>
  </p:handoutMasterIdLst>
  <p:sldIdLst>
    <p:sldId id="733" r:id="rId9"/>
    <p:sldId id="765" r:id="rId10"/>
    <p:sldId id="768" r:id="rId11"/>
    <p:sldId id="763" r:id="rId12"/>
    <p:sldId id="770" r:id="rId13"/>
    <p:sldId id="767" r:id="rId14"/>
    <p:sldId id="746" r:id="rId15"/>
    <p:sldId id="764" r:id="rId16"/>
    <p:sldId id="743" r:id="rId1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B0787A4-3C6E-3A40-AE90-8A656D3F558B}">
          <p14:sldIdLst>
            <p14:sldId id="733"/>
            <p14:sldId id="765"/>
            <p14:sldId id="768"/>
            <p14:sldId id="763"/>
            <p14:sldId id="770"/>
            <p14:sldId id="767"/>
            <p14:sldId id="746"/>
            <p14:sldId id="764"/>
            <p14:sldId id="74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elli" initials="" lastIdx="5" clrIdx="0"/>
</p:cmAuthorLst>
</file>

<file path=ppt/presProps.xml><?xml version="1.0" encoding="utf-8"?>
<p:presentationPr xmlns:a="http://schemas.openxmlformats.org/drawingml/2006/main" xmlns:r="http://schemas.openxmlformats.org/officeDocument/2006/relationships" xmlns:p="http://schemas.openxmlformats.org/presentationml/2006/main">
  <p:prnPr hiddenSlides="1"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101"/>
    <a:srgbClr val="F8F7F2"/>
    <a:srgbClr val="F7B83B"/>
    <a:srgbClr val="0033A0"/>
    <a:srgbClr val="00267A"/>
    <a:srgbClr val="001648"/>
    <a:srgbClr val="000D2D"/>
    <a:srgbClr val="7BB653"/>
    <a:srgbClr val="1A8ABC"/>
    <a:srgbClr val="9148C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40" autoAdjust="0"/>
    <p:restoredTop sz="94343" autoAdjust="0"/>
  </p:normalViewPr>
  <p:slideViewPr>
    <p:cSldViewPr snapToGrid="0">
      <p:cViewPr varScale="1">
        <p:scale>
          <a:sx n="97" d="100"/>
          <a:sy n="97" d="100"/>
        </p:scale>
        <p:origin x="546" y="78"/>
      </p:cViewPr>
      <p:guideLst>
        <p:guide orient="horz" pos="1620"/>
        <p:guide pos="2880"/>
      </p:guideLst>
    </p:cSldViewPr>
  </p:slideViewPr>
  <p:notesTextViewPr>
    <p:cViewPr>
      <p:scale>
        <a:sx n="1" d="1"/>
        <a:sy n="1" d="1"/>
      </p:scale>
      <p:origin x="0" y="0"/>
    </p:cViewPr>
  </p:notesTextViewPr>
  <p:sorterViewPr>
    <p:cViewPr varScale="1">
      <p:scale>
        <a:sx n="1" d="1"/>
        <a:sy n="1" d="1"/>
      </p:scale>
      <p:origin x="0" y="-429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6.xml"/><Relationship Id="rId13" Type="http://schemas.openxmlformats.org/officeDocument/2006/relationships/slide" Target="slides/slide5.xml"/><Relationship Id="rId18" Type="http://schemas.openxmlformats.org/officeDocument/2006/relationships/notesMaster" Target="notesMasters/notesMaster1.xml"/><Relationship Id="rId3" Type="http://schemas.openxmlformats.org/officeDocument/2006/relationships/slideMaster" Target="slideMasters/slideMaster1.xml"/><Relationship Id="rId21" Type="http://schemas.openxmlformats.org/officeDocument/2006/relationships/presProps" Target="presProps.xml"/><Relationship Id="rId7" Type="http://schemas.openxmlformats.org/officeDocument/2006/relationships/slideMaster" Target="slideMasters/slideMaster5.xml"/><Relationship Id="rId12" Type="http://schemas.openxmlformats.org/officeDocument/2006/relationships/slide" Target="slides/slide4.xml"/><Relationship Id="rId17" Type="http://schemas.openxmlformats.org/officeDocument/2006/relationships/slide" Target="slides/slide9.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4.xml"/><Relationship Id="rId11" Type="http://schemas.openxmlformats.org/officeDocument/2006/relationships/slide" Target="slides/slide3.xml"/><Relationship Id="rId24" Type="http://schemas.openxmlformats.org/officeDocument/2006/relationships/tableStyles" Target="tableStyles.xml"/><Relationship Id="rId5"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handoutMaster" Target="handoutMasters/handoutMaster1.xml"/><Relationship Id="rId65" Type="http://schemas.microsoft.com/office/2016/11/relationships/changesInfo" Target="changesInfos/changesInfo1.xml"/><Relationship Id="rId4" Type="http://schemas.openxmlformats.org/officeDocument/2006/relationships/slideMaster" Target="slideMasters/slideMaster2.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ugan, Rodney (Cognizant)" userId="da553d0c-9f05-4d02-9c7a-3426b5a0c282" providerId="ADAL" clId="{4D8D960B-F46E-0744-8A42-21AE5A3D80F8}"/>
    <pc:docChg chg="undo custSel modSld modMainMaster">
      <pc:chgData name="Dugan, Rodney (Cognizant)" userId="da553d0c-9f05-4d02-9c7a-3426b5a0c282" providerId="ADAL" clId="{4D8D960B-F46E-0744-8A42-21AE5A3D80F8}" dt="2018-06-18T18:28:05.886" v="280" actId="20577"/>
      <pc:docMkLst>
        <pc:docMk/>
      </pc:docMkLst>
      <pc:sldChg chg="addSp delSp modSp">
        <pc:chgData name="Dugan, Rodney (Cognizant)" userId="da553d0c-9f05-4d02-9c7a-3426b5a0c282" providerId="ADAL" clId="{4D8D960B-F46E-0744-8A42-21AE5A3D80F8}" dt="2018-06-18T17:58:52.793" v="4" actId="478"/>
        <pc:sldMkLst>
          <pc:docMk/>
          <pc:sldMk cId="731839989" sldId="427"/>
        </pc:sldMkLst>
        <pc:spChg chg="add del mod">
          <ac:chgData name="Dugan, Rodney (Cognizant)" userId="da553d0c-9f05-4d02-9c7a-3426b5a0c282" providerId="ADAL" clId="{4D8D960B-F46E-0744-8A42-21AE5A3D80F8}" dt="2018-06-18T17:58:52.793" v="4" actId="478"/>
          <ac:spMkLst>
            <pc:docMk/>
            <pc:sldMk cId="731839989" sldId="427"/>
            <ac:spMk id="2" creationId="{F36681B5-FD3A-C449-BBB0-302470F58E50}"/>
          </ac:spMkLst>
        </pc:spChg>
        <pc:spChg chg="mod">
          <ac:chgData name="Dugan, Rodney (Cognizant)" userId="da553d0c-9f05-4d02-9c7a-3426b5a0c282" providerId="ADAL" clId="{4D8D960B-F46E-0744-8A42-21AE5A3D80F8}" dt="2018-06-18T17:58:43.628" v="2" actId="2711"/>
          <ac:spMkLst>
            <pc:docMk/>
            <pc:sldMk cId="731839989" sldId="427"/>
            <ac:spMk id="4" creationId="{00000000-0000-0000-0000-000000000000}"/>
          </ac:spMkLst>
        </pc:spChg>
      </pc:sldChg>
      <pc:sldChg chg="modSp">
        <pc:chgData name="Dugan, Rodney (Cognizant)" userId="da553d0c-9f05-4d02-9c7a-3426b5a0c282" providerId="ADAL" clId="{4D8D960B-F46E-0744-8A42-21AE5A3D80F8}" dt="2018-06-18T18:13:57.391" v="140" actId="2711"/>
        <pc:sldMkLst>
          <pc:docMk/>
          <pc:sldMk cId="1717006173" sldId="436"/>
        </pc:sldMkLst>
        <pc:spChg chg="mod">
          <ac:chgData name="Dugan, Rodney (Cognizant)" userId="da553d0c-9f05-4d02-9c7a-3426b5a0c282" providerId="ADAL" clId="{4D8D960B-F46E-0744-8A42-21AE5A3D80F8}" dt="2018-06-18T18:13:57.391" v="140" actId="2711"/>
          <ac:spMkLst>
            <pc:docMk/>
            <pc:sldMk cId="1717006173" sldId="436"/>
            <ac:spMk id="2" creationId="{00000000-0000-0000-0000-000000000000}"/>
          </ac:spMkLst>
        </pc:spChg>
      </pc:sldChg>
      <pc:sldChg chg="addSp modSp">
        <pc:chgData name="Dugan, Rodney (Cognizant)" userId="da553d0c-9f05-4d02-9c7a-3426b5a0c282" providerId="ADAL" clId="{4D8D960B-F46E-0744-8A42-21AE5A3D80F8}" dt="2018-06-18T18:12:19.313" v="131" actId="20577"/>
        <pc:sldMkLst>
          <pc:docMk/>
          <pc:sldMk cId="214652961" sldId="456"/>
        </pc:sldMkLst>
        <pc:spChg chg="add mod">
          <ac:chgData name="Dugan, Rodney (Cognizant)" userId="da553d0c-9f05-4d02-9c7a-3426b5a0c282" providerId="ADAL" clId="{4D8D960B-F46E-0744-8A42-21AE5A3D80F8}" dt="2018-06-18T18:10:13.201" v="108" actId="767"/>
          <ac:spMkLst>
            <pc:docMk/>
            <pc:sldMk cId="214652961" sldId="456"/>
            <ac:spMk id="4" creationId="{D2ED7805-04C9-F644-BF6F-0635BF94C22E}"/>
          </ac:spMkLst>
        </pc:spChg>
        <pc:spChg chg="mod">
          <ac:chgData name="Dugan, Rodney (Cognizant)" userId="da553d0c-9f05-4d02-9c7a-3426b5a0c282" providerId="ADAL" clId="{4D8D960B-F46E-0744-8A42-21AE5A3D80F8}" dt="2018-06-18T18:12:19.313" v="131" actId="20577"/>
          <ac:spMkLst>
            <pc:docMk/>
            <pc:sldMk cId="214652961" sldId="456"/>
            <ac:spMk id="13" creationId="{00000000-0000-0000-0000-000000000000}"/>
          </ac:spMkLst>
        </pc:spChg>
        <pc:spChg chg="mod">
          <ac:chgData name="Dugan, Rodney (Cognizant)" userId="da553d0c-9f05-4d02-9c7a-3426b5a0c282" providerId="ADAL" clId="{4D8D960B-F46E-0744-8A42-21AE5A3D80F8}" dt="2018-06-18T18:11:57.125" v="128" actId="1076"/>
          <ac:spMkLst>
            <pc:docMk/>
            <pc:sldMk cId="214652961" sldId="456"/>
            <ac:spMk id="15" creationId="{00000000-0000-0000-0000-000000000000}"/>
          </ac:spMkLst>
        </pc:spChg>
        <pc:spChg chg="mod">
          <ac:chgData name="Dugan, Rodney (Cognizant)" userId="da553d0c-9f05-4d02-9c7a-3426b5a0c282" providerId="ADAL" clId="{4D8D960B-F46E-0744-8A42-21AE5A3D80F8}" dt="2018-06-18T18:11:48.951" v="127" actId="1076"/>
          <ac:spMkLst>
            <pc:docMk/>
            <pc:sldMk cId="214652961" sldId="456"/>
            <ac:spMk id="18" creationId="{00000000-0000-0000-0000-000000000000}"/>
          </ac:spMkLst>
        </pc:spChg>
        <pc:spChg chg="mod">
          <ac:chgData name="Dugan, Rodney (Cognizant)" userId="da553d0c-9f05-4d02-9c7a-3426b5a0c282" providerId="ADAL" clId="{4D8D960B-F46E-0744-8A42-21AE5A3D80F8}" dt="2018-06-18T18:11:57.125" v="128" actId="1076"/>
          <ac:spMkLst>
            <pc:docMk/>
            <pc:sldMk cId="214652961" sldId="456"/>
            <ac:spMk id="22" creationId="{00000000-0000-0000-0000-000000000000}"/>
          </ac:spMkLst>
        </pc:spChg>
        <pc:cxnChg chg="mod">
          <ac:chgData name="Dugan, Rodney (Cognizant)" userId="da553d0c-9f05-4d02-9c7a-3426b5a0c282" providerId="ADAL" clId="{4D8D960B-F46E-0744-8A42-21AE5A3D80F8}" dt="2018-06-18T18:11:43.916" v="126" actId="1076"/>
          <ac:cxnSpMkLst>
            <pc:docMk/>
            <pc:sldMk cId="214652961" sldId="456"/>
            <ac:cxnSpMk id="14" creationId="{00000000-0000-0000-0000-000000000000}"/>
          </ac:cxnSpMkLst>
        </pc:cxnChg>
      </pc:sldChg>
      <pc:sldChg chg="addSp delSp modSp">
        <pc:chgData name="Dugan, Rodney (Cognizant)" userId="da553d0c-9f05-4d02-9c7a-3426b5a0c282" providerId="ADAL" clId="{4D8D960B-F46E-0744-8A42-21AE5A3D80F8}" dt="2018-06-18T18:13:38.590" v="139" actId="113"/>
        <pc:sldMkLst>
          <pc:docMk/>
          <pc:sldMk cId="614452203" sldId="525"/>
        </pc:sldMkLst>
        <pc:spChg chg="mod">
          <ac:chgData name="Dugan, Rodney (Cognizant)" userId="da553d0c-9f05-4d02-9c7a-3426b5a0c282" providerId="ADAL" clId="{4D8D960B-F46E-0744-8A42-21AE5A3D80F8}" dt="2018-06-18T18:07:43.549" v="89" actId="1076"/>
          <ac:spMkLst>
            <pc:docMk/>
            <pc:sldMk cId="614452203" sldId="525"/>
            <ac:spMk id="12" creationId="{00000000-0000-0000-0000-000000000000}"/>
          </ac:spMkLst>
        </pc:spChg>
        <pc:spChg chg="mod">
          <ac:chgData name="Dugan, Rodney (Cognizant)" userId="da553d0c-9f05-4d02-9c7a-3426b5a0c282" providerId="ADAL" clId="{4D8D960B-F46E-0744-8A42-21AE5A3D80F8}" dt="2018-06-18T18:13:14.853" v="137" actId="403"/>
          <ac:spMkLst>
            <pc:docMk/>
            <pc:sldMk cId="614452203" sldId="525"/>
            <ac:spMk id="40" creationId="{00000000-0000-0000-0000-000000000000}"/>
          </ac:spMkLst>
        </pc:spChg>
        <pc:grpChg chg="mod">
          <ac:chgData name="Dugan, Rodney (Cognizant)" userId="da553d0c-9f05-4d02-9c7a-3426b5a0c282" providerId="ADAL" clId="{4D8D960B-F46E-0744-8A42-21AE5A3D80F8}" dt="2018-06-18T18:02:39.374" v="45" actId="1076"/>
          <ac:grpSpMkLst>
            <pc:docMk/>
            <pc:sldMk cId="614452203" sldId="525"/>
            <ac:grpSpMk id="2" creationId="{00000000-0000-0000-0000-000000000000}"/>
          </ac:grpSpMkLst>
        </pc:grpChg>
        <pc:graphicFrameChg chg="add del mod modGraphic">
          <ac:chgData name="Dugan, Rodney (Cognizant)" userId="da553d0c-9f05-4d02-9c7a-3426b5a0c282" providerId="ADAL" clId="{4D8D960B-F46E-0744-8A42-21AE5A3D80F8}" dt="2018-06-18T18:13:38.590" v="139" actId="113"/>
          <ac:graphicFrameMkLst>
            <pc:docMk/>
            <pc:sldMk cId="614452203" sldId="525"/>
            <ac:graphicFrameMk id="4" creationId="{00000000-0000-0000-0000-000000000000}"/>
          </ac:graphicFrameMkLst>
        </pc:graphicFrameChg>
        <pc:cxnChg chg="add mod">
          <ac:chgData name="Dugan, Rodney (Cognizant)" userId="da553d0c-9f05-4d02-9c7a-3426b5a0c282" providerId="ADAL" clId="{4D8D960B-F46E-0744-8A42-21AE5A3D80F8}" dt="2018-06-18T18:13:03.429" v="136" actId="208"/>
          <ac:cxnSpMkLst>
            <pc:docMk/>
            <pc:sldMk cId="614452203" sldId="525"/>
            <ac:cxnSpMk id="17" creationId="{73A3F1B4-92D2-8347-AF6A-1B1473C657CF}"/>
          </ac:cxnSpMkLst>
        </pc:cxnChg>
        <pc:cxnChg chg="del mod">
          <ac:chgData name="Dugan, Rodney (Cognizant)" userId="da553d0c-9f05-4d02-9c7a-3426b5a0c282" providerId="ADAL" clId="{4D8D960B-F46E-0744-8A42-21AE5A3D80F8}" dt="2018-06-18T18:03:03.764" v="51" actId="478"/>
          <ac:cxnSpMkLst>
            <pc:docMk/>
            <pc:sldMk cId="614452203" sldId="525"/>
            <ac:cxnSpMk id="35" creationId="{00000000-0000-0000-0000-000000000000}"/>
          </ac:cxnSpMkLst>
        </pc:cxnChg>
      </pc:sldChg>
      <pc:sldChg chg="modSp">
        <pc:chgData name="Dugan, Rodney (Cognizant)" userId="da553d0c-9f05-4d02-9c7a-3426b5a0c282" providerId="ADAL" clId="{4D8D960B-F46E-0744-8A42-21AE5A3D80F8}" dt="2018-06-18T18:22:34.835" v="215" actId="1076"/>
        <pc:sldMkLst>
          <pc:docMk/>
          <pc:sldMk cId="872306242" sldId="530"/>
        </pc:sldMkLst>
        <pc:spChg chg="mod">
          <ac:chgData name="Dugan, Rodney (Cognizant)" userId="da553d0c-9f05-4d02-9c7a-3426b5a0c282" providerId="ADAL" clId="{4D8D960B-F46E-0744-8A42-21AE5A3D80F8}" dt="2018-06-18T18:22:34.835" v="215" actId="1076"/>
          <ac:spMkLst>
            <pc:docMk/>
            <pc:sldMk cId="872306242" sldId="530"/>
            <ac:spMk id="6" creationId="{00000000-0000-0000-0000-000000000000}"/>
          </ac:spMkLst>
        </pc:spChg>
        <pc:spChg chg="mod">
          <ac:chgData name="Dugan, Rodney (Cognizant)" userId="da553d0c-9f05-4d02-9c7a-3426b5a0c282" providerId="ADAL" clId="{4D8D960B-F46E-0744-8A42-21AE5A3D80F8}" dt="2018-06-18T18:22:31.215" v="214" actId="1076"/>
          <ac:spMkLst>
            <pc:docMk/>
            <pc:sldMk cId="872306242" sldId="530"/>
            <ac:spMk id="38" creationId="{00000000-0000-0000-0000-000000000000}"/>
          </ac:spMkLst>
        </pc:spChg>
      </pc:sldChg>
      <pc:sldChg chg="modSp">
        <pc:chgData name="Dugan, Rodney (Cognizant)" userId="da553d0c-9f05-4d02-9c7a-3426b5a0c282" providerId="ADAL" clId="{4D8D960B-F46E-0744-8A42-21AE5A3D80F8}" dt="2018-06-18T18:21:14.252" v="205" actId="113"/>
        <pc:sldMkLst>
          <pc:docMk/>
          <pc:sldMk cId="1262800625" sldId="534"/>
        </pc:sldMkLst>
        <pc:spChg chg="mod">
          <ac:chgData name="Dugan, Rodney (Cognizant)" userId="da553d0c-9f05-4d02-9c7a-3426b5a0c282" providerId="ADAL" clId="{4D8D960B-F46E-0744-8A42-21AE5A3D80F8}" dt="2018-06-18T18:20:55.986" v="202" actId="207"/>
          <ac:spMkLst>
            <pc:docMk/>
            <pc:sldMk cId="1262800625" sldId="534"/>
            <ac:spMk id="2" creationId="{92D5C785-2CD1-A64C-91B2-C220571C092A}"/>
          </ac:spMkLst>
        </pc:spChg>
        <pc:spChg chg="mod">
          <ac:chgData name="Dugan, Rodney (Cognizant)" userId="da553d0c-9f05-4d02-9c7a-3426b5a0c282" providerId="ADAL" clId="{4D8D960B-F46E-0744-8A42-21AE5A3D80F8}" dt="2018-06-18T18:20:55.986" v="202" actId="207"/>
          <ac:spMkLst>
            <pc:docMk/>
            <pc:sldMk cId="1262800625" sldId="534"/>
            <ac:spMk id="5" creationId="{00000000-0000-0000-0000-000000000000}"/>
          </ac:spMkLst>
        </pc:spChg>
        <pc:spChg chg="mod">
          <ac:chgData name="Dugan, Rodney (Cognizant)" userId="da553d0c-9f05-4d02-9c7a-3426b5a0c282" providerId="ADAL" clId="{4D8D960B-F46E-0744-8A42-21AE5A3D80F8}" dt="2018-06-18T18:20:55.986" v="202" actId="207"/>
          <ac:spMkLst>
            <pc:docMk/>
            <pc:sldMk cId="1262800625" sldId="534"/>
            <ac:spMk id="16" creationId="{00000000-0000-0000-0000-000000000000}"/>
          </ac:spMkLst>
        </pc:spChg>
        <pc:spChg chg="mod">
          <ac:chgData name="Dugan, Rodney (Cognizant)" userId="da553d0c-9f05-4d02-9c7a-3426b5a0c282" providerId="ADAL" clId="{4D8D960B-F46E-0744-8A42-21AE5A3D80F8}" dt="2018-06-18T18:21:14.252" v="205" actId="113"/>
          <ac:spMkLst>
            <pc:docMk/>
            <pc:sldMk cId="1262800625" sldId="534"/>
            <ac:spMk id="20" creationId="{00000000-0000-0000-0000-000000000000}"/>
          </ac:spMkLst>
        </pc:spChg>
        <pc:spChg chg="mod">
          <ac:chgData name="Dugan, Rodney (Cognizant)" userId="da553d0c-9f05-4d02-9c7a-3426b5a0c282" providerId="ADAL" clId="{4D8D960B-F46E-0744-8A42-21AE5A3D80F8}" dt="2018-06-18T18:20:55.986" v="202" actId="207"/>
          <ac:spMkLst>
            <pc:docMk/>
            <pc:sldMk cId="1262800625" sldId="534"/>
            <ac:spMk id="22" creationId="{00000000-0000-0000-0000-000000000000}"/>
          </ac:spMkLst>
        </pc:spChg>
        <pc:spChg chg="mod">
          <ac:chgData name="Dugan, Rodney (Cognizant)" userId="da553d0c-9f05-4d02-9c7a-3426b5a0c282" providerId="ADAL" clId="{4D8D960B-F46E-0744-8A42-21AE5A3D80F8}" dt="2018-06-18T18:20:55.986" v="202" actId="207"/>
          <ac:spMkLst>
            <pc:docMk/>
            <pc:sldMk cId="1262800625" sldId="534"/>
            <ac:spMk id="23" creationId="{00000000-0000-0000-0000-000000000000}"/>
          </ac:spMkLst>
        </pc:spChg>
        <pc:picChg chg="mod">
          <ac:chgData name="Dugan, Rodney (Cognizant)" userId="da553d0c-9f05-4d02-9c7a-3426b5a0c282" providerId="ADAL" clId="{4D8D960B-F46E-0744-8A42-21AE5A3D80F8}" dt="2018-06-18T18:20:55.986" v="202" actId="207"/>
          <ac:picMkLst>
            <pc:docMk/>
            <pc:sldMk cId="1262800625" sldId="534"/>
            <ac:picMk id="36" creationId="{00000000-0000-0000-0000-000000000000}"/>
          </ac:picMkLst>
        </pc:picChg>
        <pc:picChg chg="mod">
          <ac:chgData name="Dugan, Rodney (Cognizant)" userId="da553d0c-9f05-4d02-9c7a-3426b5a0c282" providerId="ADAL" clId="{4D8D960B-F46E-0744-8A42-21AE5A3D80F8}" dt="2018-06-18T18:20:55.986" v="202" actId="207"/>
          <ac:picMkLst>
            <pc:docMk/>
            <pc:sldMk cId="1262800625" sldId="534"/>
            <ac:picMk id="37" creationId="{00000000-0000-0000-0000-000000000000}"/>
          </ac:picMkLst>
        </pc:picChg>
        <pc:picChg chg="mod">
          <ac:chgData name="Dugan, Rodney (Cognizant)" userId="da553d0c-9f05-4d02-9c7a-3426b5a0c282" providerId="ADAL" clId="{4D8D960B-F46E-0744-8A42-21AE5A3D80F8}" dt="2018-06-18T18:20:55.986" v="202" actId="207"/>
          <ac:picMkLst>
            <pc:docMk/>
            <pc:sldMk cId="1262800625" sldId="534"/>
            <ac:picMk id="38" creationId="{00000000-0000-0000-0000-000000000000}"/>
          </ac:picMkLst>
        </pc:picChg>
        <pc:cxnChg chg="mod">
          <ac:chgData name="Dugan, Rodney (Cognizant)" userId="da553d0c-9f05-4d02-9c7a-3426b5a0c282" providerId="ADAL" clId="{4D8D960B-F46E-0744-8A42-21AE5A3D80F8}" dt="2018-06-18T18:20:55.986" v="202" actId="207"/>
          <ac:cxnSpMkLst>
            <pc:docMk/>
            <pc:sldMk cId="1262800625" sldId="534"/>
            <ac:cxnSpMk id="25" creationId="{00000000-0000-0000-0000-000000000000}"/>
          </ac:cxnSpMkLst>
        </pc:cxnChg>
        <pc:cxnChg chg="mod">
          <ac:chgData name="Dugan, Rodney (Cognizant)" userId="da553d0c-9f05-4d02-9c7a-3426b5a0c282" providerId="ADAL" clId="{4D8D960B-F46E-0744-8A42-21AE5A3D80F8}" dt="2018-06-18T18:20:55.986" v="202" actId="207"/>
          <ac:cxnSpMkLst>
            <pc:docMk/>
            <pc:sldMk cId="1262800625" sldId="534"/>
            <ac:cxnSpMk id="30" creationId="{00000000-0000-0000-0000-000000000000}"/>
          </ac:cxnSpMkLst>
        </pc:cxnChg>
      </pc:sldChg>
      <pc:sldChg chg="modSp">
        <pc:chgData name="Dugan, Rodney (Cognizant)" userId="da553d0c-9f05-4d02-9c7a-3426b5a0c282" providerId="ADAL" clId="{4D8D960B-F46E-0744-8A42-21AE5A3D80F8}" dt="2018-06-18T18:21:34.279" v="206" actId="2711"/>
        <pc:sldMkLst>
          <pc:docMk/>
          <pc:sldMk cId="260305794" sldId="535"/>
        </pc:sldMkLst>
        <pc:spChg chg="mod">
          <ac:chgData name="Dugan, Rodney (Cognizant)" userId="da553d0c-9f05-4d02-9c7a-3426b5a0c282" providerId="ADAL" clId="{4D8D960B-F46E-0744-8A42-21AE5A3D80F8}" dt="2018-06-18T18:21:34.279" v="206" actId="2711"/>
          <ac:spMkLst>
            <pc:docMk/>
            <pc:sldMk cId="260305794" sldId="535"/>
            <ac:spMk id="30"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407"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437" creationId="{392D93DD-28B2-9C4B-9AE8-B03353628570}"/>
          </ac:spMkLst>
        </pc:spChg>
        <pc:spChg chg="mod">
          <ac:chgData name="Dugan, Rodney (Cognizant)" userId="da553d0c-9f05-4d02-9c7a-3426b5a0c282" providerId="ADAL" clId="{4D8D960B-F46E-0744-8A42-21AE5A3D80F8}" dt="2018-06-18T18:21:34.279" v="206" actId="2711"/>
          <ac:spMkLst>
            <pc:docMk/>
            <pc:sldMk cId="260305794" sldId="535"/>
            <ac:spMk id="458"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465"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466"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467"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468"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469"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470"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471"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472"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473"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474"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475"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476"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477"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478"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479"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480"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483"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485"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486"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487"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488"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489"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490"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491"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492"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493"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494"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495"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496"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497"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498"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499"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00"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01"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03"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06"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11"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14"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15"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16"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17"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20"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21"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22"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23"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24"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26"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28"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29"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30"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31"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32"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33"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34"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36"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37"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38"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39"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40"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41"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42"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43"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46"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47"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48"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49"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50"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51"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52"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53"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54"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55"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56"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57"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58"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59"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60"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61"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62"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63"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64"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65"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66"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67"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68"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69"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71"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72"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73"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74"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75"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76"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77"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78"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79"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80"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81"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82"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85"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86"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88"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89"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90"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91"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92"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93"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94"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95"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96"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97"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98"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599"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00"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01"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02"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03"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04"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05"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06"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08"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09"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10"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11"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12"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13"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14"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15"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16"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17"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18"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19"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20"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21"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22"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23"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24"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25"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26"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27"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28"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29"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30"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31"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32"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33"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35"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36"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37"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38"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39"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40"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41"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43"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44"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45"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46"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47"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48"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49"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52"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53"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54"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55"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57"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58"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59"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60"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61"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62"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63"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64"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65"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66"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67"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68"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69"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70"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71"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72"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73"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74"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75"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77"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78"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79"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80"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81"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82"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83"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84"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85"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86"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87"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88"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89"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90"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91"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92"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93"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94"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95"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96"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97"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98"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699"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00"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01"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02"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03"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04"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05"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06"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07"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08"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09"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10"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11"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12"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13"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14"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15"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16"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17"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18"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21"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22"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23"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24"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25"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26"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27"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28"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29"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30"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31"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32"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33"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34"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35"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36"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37"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38"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39"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40"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41"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42"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43"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44"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45"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46"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47"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48"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49"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50"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51"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52"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53"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54"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55"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56"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57"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58"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59"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60"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61"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62"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63"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64"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66"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67"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768"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1060"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1080"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1125"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1126"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1127"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1129"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1130"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1131"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1132"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1133"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1134"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1135"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1136"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1137"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1138"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1139"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1140"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1142"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1143"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1144"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1145"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1146"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1147"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1148"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1149"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1150"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1151"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1152"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1153"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1154"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1155"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1156"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1157"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1158"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1159"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1160"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1161"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1162"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1163"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1164"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1165"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1166"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1167"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1168"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1169"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1170"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1171"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1172"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1173"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1174"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1175"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1176"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1177"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1178"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1179" creationId="{00000000-0000-0000-0000-000000000000}"/>
          </ac:spMkLst>
        </pc:spChg>
        <pc:spChg chg="mod">
          <ac:chgData name="Dugan, Rodney (Cognizant)" userId="da553d0c-9f05-4d02-9c7a-3426b5a0c282" providerId="ADAL" clId="{4D8D960B-F46E-0744-8A42-21AE5A3D80F8}" dt="2018-06-18T18:21:34.279" v="206" actId="2711"/>
          <ac:spMkLst>
            <pc:docMk/>
            <pc:sldMk cId="260305794" sldId="535"/>
            <ac:spMk id="1180" creationId="{9AEB8A1A-82C3-C44B-BAFE-322B3D24157E}"/>
          </ac:spMkLst>
        </pc:spChg>
        <pc:spChg chg="mod">
          <ac:chgData name="Dugan, Rodney (Cognizant)" userId="da553d0c-9f05-4d02-9c7a-3426b5a0c282" providerId="ADAL" clId="{4D8D960B-F46E-0744-8A42-21AE5A3D80F8}" dt="2018-06-18T18:21:34.279" v="206" actId="2711"/>
          <ac:spMkLst>
            <pc:docMk/>
            <pc:sldMk cId="260305794" sldId="535"/>
            <ac:spMk id="1183" creationId="{5F26298D-56DB-1043-B61A-096B8ED01C7D}"/>
          </ac:spMkLst>
        </pc:spChg>
        <pc:spChg chg="mod">
          <ac:chgData name="Dugan, Rodney (Cognizant)" userId="da553d0c-9f05-4d02-9c7a-3426b5a0c282" providerId="ADAL" clId="{4D8D960B-F46E-0744-8A42-21AE5A3D80F8}" dt="2018-06-18T18:21:34.279" v="206" actId="2711"/>
          <ac:spMkLst>
            <pc:docMk/>
            <pc:sldMk cId="260305794" sldId="535"/>
            <ac:spMk id="1184" creationId="{7D050681-50D5-F74E-96B3-C1E658CCBF90}"/>
          </ac:spMkLst>
        </pc:spChg>
        <pc:spChg chg="mod">
          <ac:chgData name="Dugan, Rodney (Cognizant)" userId="da553d0c-9f05-4d02-9c7a-3426b5a0c282" providerId="ADAL" clId="{4D8D960B-F46E-0744-8A42-21AE5A3D80F8}" dt="2018-06-18T18:21:34.279" v="206" actId="2711"/>
          <ac:spMkLst>
            <pc:docMk/>
            <pc:sldMk cId="260305794" sldId="535"/>
            <ac:spMk id="1185" creationId="{6048BE31-A018-3549-85CD-3B156831DF26}"/>
          </ac:spMkLst>
        </pc:spChg>
        <pc:spChg chg="mod">
          <ac:chgData name="Dugan, Rodney (Cognizant)" userId="da553d0c-9f05-4d02-9c7a-3426b5a0c282" providerId="ADAL" clId="{4D8D960B-F46E-0744-8A42-21AE5A3D80F8}" dt="2018-06-18T18:21:34.279" v="206" actId="2711"/>
          <ac:spMkLst>
            <pc:docMk/>
            <pc:sldMk cId="260305794" sldId="535"/>
            <ac:spMk id="1186" creationId="{39B6B5FF-59D8-2D4A-BEFD-335D00E0846D}"/>
          </ac:spMkLst>
        </pc:spChg>
        <pc:spChg chg="mod">
          <ac:chgData name="Dugan, Rodney (Cognizant)" userId="da553d0c-9f05-4d02-9c7a-3426b5a0c282" providerId="ADAL" clId="{4D8D960B-F46E-0744-8A42-21AE5A3D80F8}" dt="2018-06-18T18:21:34.279" v="206" actId="2711"/>
          <ac:spMkLst>
            <pc:docMk/>
            <pc:sldMk cId="260305794" sldId="535"/>
            <ac:spMk id="1187" creationId="{07421A22-EE2D-5C46-862C-E69716990477}"/>
          </ac:spMkLst>
        </pc:spChg>
        <pc:spChg chg="mod">
          <ac:chgData name="Dugan, Rodney (Cognizant)" userId="da553d0c-9f05-4d02-9c7a-3426b5a0c282" providerId="ADAL" clId="{4D8D960B-F46E-0744-8A42-21AE5A3D80F8}" dt="2018-06-18T18:21:34.279" v="206" actId="2711"/>
          <ac:spMkLst>
            <pc:docMk/>
            <pc:sldMk cId="260305794" sldId="535"/>
            <ac:spMk id="1188" creationId="{0706AD6D-3B2D-D94C-BCDC-D91D2FD70275}"/>
          </ac:spMkLst>
        </pc:spChg>
        <pc:spChg chg="mod">
          <ac:chgData name="Dugan, Rodney (Cognizant)" userId="da553d0c-9f05-4d02-9c7a-3426b5a0c282" providerId="ADAL" clId="{4D8D960B-F46E-0744-8A42-21AE5A3D80F8}" dt="2018-06-18T18:21:34.279" v="206" actId="2711"/>
          <ac:spMkLst>
            <pc:docMk/>
            <pc:sldMk cId="260305794" sldId="535"/>
            <ac:spMk id="1189" creationId="{1F2EB7B3-7729-554B-A23E-C0C2953F99E2}"/>
          </ac:spMkLst>
        </pc:spChg>
        <pc:spChg chg="mod">
          <ac:chgData name="Dugan, Rodney (Cognizant)" userId="da553d0c-9f05-4d02-9c7a-3426b5a0c282" providerId="ADAL" clId="{4D8D960B-F46E-0744-8A42-21AE5A3D80F8}" dt="2018-06-18T18:21:34.279" v="206" actId="2711"/>
          <ac:spMkLst>
            <pc:docMk/>
            <pc:sldMk cId="260305794" sldId="535"/>
            <ac:spMk id="1190" creationId="{384C6AFA-3392-E24A-A919-9812E8348DB7}"/>
          </ac:spMkLst>
        </pc:spChg>
        <pc:spChg chg="mod">
          <ac:chgData name="Dugan, Rodney (Cognizant)" userId="da553d0c-9f05-4d02-9c7a-3426b5a0c282" providerId="ADAL" clId="{4D8D960B-F46E-0744-8A42-21AE5A3D80F8}" dt="2018-06-18T18:21:34.279" v="206" actId="2711"/>
          <ac:spMkLst>
            <pc:docMk/>
            <pc:sldMk cId="260305794" sldId="535"/>
            <ac:spMk id="1191" creationId="{5389848C-2941-3942-9BF6-812F3012773E}"/>
          </ac:spMkLst>
        </pc:spChg>
        <pc:spChg chg="mod">
          <ac:chgData name="Dugan, Rodney (Cognizant)" userId="da553d0c-9f05-4d02-9c7a-3426b5a0c282" providerId="ADAL" clId="{4D8D960B-F46E-0744-8A42-21AE5A3D80F8}" dt="2018-06-18T18:21:34.279" v="206" actId="2711"/>
          <ac:spMkLst>
            <pc:docMk/>
            <pc:sldMk cId="260305794" sldId="535"/>
            <ac:spMk id="1192" creationId="{88CDEBEF-1B81-1347-9DD3-B468939AB612}"/>
          </ac:spMkLst>
        </pc:spChg>
        <pc:spChg chg="mod">
          <ac:chgData name="Dugan, Rodney (Cognizant)" userId="da553d0c-9f05-4d02-9c7a-3426b5a0c282" providerId="ADAL" clId="{4D8D960B-F46E-0744-8A42-21AE5A3D80F8}" dt="2018-06-18T18:21:34.279" v="206" actId="2711"/>
          <ac:spMkLst>
            <pc:docMk/>
            <pc:sldMk cId="260305794" sldId="535"/>
            <ac:spMk id="1193" creationId="{BEB01160-5D4B-7A4A-A440-499862A3D71C}"/>
          </ac:spMkLst>
        </pc:spChg>
        <pc:spChg chg="mod">
          <ac:chgData name="Dugan, Rodney (Cognizant)" userId="da553d0c-9f05-4d02-9c7a-3426b5a0c282" providerId="ADAL" clId="{4D8D960B-F46E-0744-8A42-21AE5A3D80F8}" dt="2018-06-18T18:21:34.279" v="206" actId="2711"/>
          <ac:spMkLst>
            <pc:docMk/>
            <pc:sldMk cId="260305794" sldId="535"/>
            <ac:spMk id="1194" creationId="{2838291E-934C-DE43-BC01-C9AFA543683D}"/>
          </ac:spMkLst>
        </pc:spChg>
        <pc:spChg chg="mod">
          <ac:chgData name="Dugan, Rodney (Cognizant)" userId="da553d0c-9f05-4d02-9c7a-3426b5a0c282" providerId="ADAL" clId="{4D8D960B-F46E-0744-8A42-21AE5A3D80F8}" dt="2018-06-18T18:21:34.279" v="206" actId="2711"/>
          <ac:spMkLst>
            <pc:docMk/>
            <pc:sldMk cId="260305794" sldId="535"/>
            <ac:spMk id="1195" creationId="{39B6B5FF-59D8-2D4A-BEFD-335D00E0846D}"/>
          </ac:spMkLst>
        </pc:spChg>
        <pc:spChg chg="mod">
          <ac:chgData name="Dugan, Rodney (Cognizant)" userId="da553d0c-9f05-4d02-9c7a-3426b5a0c282" providerId="ADAL" clId="{4D8D960B-F46E-0744-8A42-21AE5A3D80F8}" dt="2018-06-18T18:21:34.279" v="206" actId="2711"/>
          <ac:spMkLst>
            <pc:docMk/>
            <pc:sldMk cId="260305794" sldId="535"/>
            <ac:spMk id="1196" creationId="{39B6B5FF-59D8-2D4A-BEFD-335D00E0846D}"/>
          </ac:spMkLst>
        </pc:spChg>
        <pc:spChg chg="mod">
          <ac:chgData name="Dugan, Rodney (Cognizant)" userId="da553d0c-9f05-4d02-9c7a-3426b5a0c282" providerId="ADAL" clId="{4D8D960B-F46E-0744-8A42-21AE5A3D80F8}" dt="2018-06-18T18:21:34.279" v="206" actId="2711"/>
          <ac:spMkLst>
            <pc:docMk/>
            <pc:sldMk cId="260305794" sldId="535"/>
            <ac:spMk id="1201" creationId="{2C3A7EF7-13B5-46CF-A7C2-6BE3EDE7882C}"/>
          </ac:spMkLst>
        </pc:spChg>
        <pc:spChg chg="mod">
          <ac:chgData name="Dugan, Rodney (Cognizant)" userId="da553d0c-9f05-4d02-9c7a-3426b5a0c282" providerId="ADAL" clId="{4D8D960B-F46E-0744-8A42-21AE5A3D80F8}" dt="2018-06-18T18:21:34.279" v="206" actId="2711"/>
          <ac:spMkLst>
            <pc:docMk/>
            <pc:sldMk cId="260305794" sldId="535"/>
            <ac:spMk id="1202" creationId="{E87857DA-4393-4E6B-B67E-B05B7ADA1D2D}"/>
          </ac:spMkLst>
        </pc:spChg>
        <pc:spChg chg="mod">
          <ac:chgData name="Dugan, Rodney (Cognizant)" userId="da553d0c-9f05-4d02-9c7a-3426b5a0c282" providerId="ADAL" clId="{4D8D960B-F46E-0744-8A42-21AE5A3D80F8}" dt="2018-06-18T18:21:34.279" v="206" actId="2711"/>
          <ac:spMkLst>
            <pc:docMk/>
            <pc:sldMk cId="260305794" sldId="535"/>
            <ac:spMk id="1204" creationId="{7E0A5CD8-7BC5-4A71-A6A9-2E69E86EB0F7}"/>
          </ac:spMkLst>
        </pc:spChg>
        <pc:spChg chg="mod">
          <ac:chgData name="Dugan, Rodney (Cognizant)" userId="da553d0c-9f05-4d02-9c7a-3426b5a0c282" providerId="ADAL" clId="{4D8D960B-F46E-0744-8A42-21AE5A3D80F8}" dt="2018-06-18T18:21:34.279" v="206" actId="2711"/>
          <ac:spMkLst>
            <pc:docMk/>
            <pc:sldMk cId="260305794" sldId="535"/>
            <ac:spMk id="1205" creationId="{0B82E2F9-057C-47FC-8F33-4C1D3E4FF301}"/>
          </ac:spMkLst>
        </pc:spChg>
        <pc:spChg chg="mod">
          <ac:chgData name="Dugan, Rodney (Cognizant)" userId="da553d0c-9f05-4d02-9c7a-3426b5a0c282" providerId="ADAL" clId="{4D8D960B-F46E-0744-8A42-21AE5A3D80F8}" dt="2018-06-18T18:21:34.279" v="206" actId="2711"/>
          <ac:spMkLst>
            <pc:docMk/>
            <pc:sldMk cId="260305794" sldId="535"/>
            <ac:spMk id="1207" creationId="{247C1B45-57A2-4889-9F09-EE5EC6558BA8}"/>
          </ac:spMkLst>
        </pc:spChg>
        <pc:spChg chg="mod">
          <ac:chgData name="Dugan, Rodney (Cognizant)" userId="da553d0c-9f05-4d02-9c7a-3426b5a0c282" providerId="ADAL" clId="{4D8D960B-F46E-0744-8A42-21AE5A3D80F8}" dt="2018-06-18T18:21:34.279" v="206" actId="2711"/>
          <ac:spMkLst>
            <pc:docMk/>
            <pc:sldMk cId="260305794" sldId="535"/>
            <ac:spMk id="1208" creationId="{62FDB332-15DF-4241-9FC6-0098270CC62E}"/>
          </ac:spMkLst>
        </pc:spChg>
        <pc:spChg chg="mod">
          <ac:chgData name="Dugan, Rodney (Cognizant)" userId="da553d0c-9f05-4d02-9c7a-3426b5a0c282" providerId="ADAL" clId="{4D8D960B-F46E-0744-8A42-21AE5A3D80F8}" dt="2018-06-18T18:21:34.279" v="206" actId="2711"/>
          <ac:spMkLst>
            <pc:docMk/>
            <pc:sldMk cId="260305794" sldId="535"/>
            <ac:spMk id="1210" creationId="{DE5B4397-A10A-4641-8009-32DC6DCEEE8D}"/>
          </ac:spMkLst>
        </pc:spChg>
        <pc:spChg chg="mod">
          <ac:chgData name="Dugan, Rodney (Cognizant)" userId="da553d0c-9f05-4d02-9c7a-3426b5a0c282" providerId="ADAL" clId="{4D8D960B-F46E-0744-8A42-21AE5A3D80F8}" dt="2018-06-18T18:21:34.279" v="206" actId="2711"/>
          <ac:spMkLst>
            <pc:docMk/>
            <pc:sldMk cId="260305794" sldId="535"/>
            <ac:spMk id="1211" creationId="{15C68CDF-018A-45BB-993B-C53F135CD932}"/>
          </ac:spMkLst>
        </pc:spChg>
        <pc:spChg chg="mod">
          <ac:chgData name="Dugan, Rodney (Cognizant)" userId="da553d0c-9f05-4d02-9c7a-3426b5a0c282" providerId="ADAL" clId="{4D8D960B-F46E-0744-8A42-21AE5A3D80F8}" dt="2018-06-18T18:21:34.279" v="206" actId="2711"/>
          <ac:spMkLst>
            <pc:docMk/>
            <pc:sldMk cId="260305794" sldId="535"/>
            <ac:spMk id="1213" creationId="{A972287F-EAAA-4AF1-A007-CFE90E610E71}"/>
          </ac:spMkLst>
        </pc:spChg>
        <pc:spChg chg="mod">
          <ac:chgData name="Dugan, Rodney (Cognizant)" userId="da553d0c-9f05-4d02-9c7a-3426b5a0c282" providerId="ADAL" clId="{4D8D960B-F46E-0744-8A42-21AE5A3D80F8}" dt="2018-06-18T18:21:34.279" v="206" actId="2711"/>
          <ac:spMkLst>
            <pc:docMk/>
            <pc:sldMk cId="260305794" sldId="535"/>
            <ac:spMk id="1214" creationId="{B2D7FBF0-7E9E-41DA-B41D-29950ACE1958}"/>
          </ac:spMkLst>
        </pc:spChg>
        <pc:spChg chg="mod">
          <ac:chgData name="Dugan, Rodney (Cognizant)" userId="da553d0c-9f05-4d02-9c7a-3426b5a0c282" providerId="ADAL" clId="{4D8D960B-F46E-0744-8A42-21AE5A3D80F8}" dt="2018-06-18T18:21:34.279" v="206" actId="2711"/>
          <ac:spMkLst>
            <pc:docMk/>
            <pc:sldMk cId="260305794" sldId="535"/>
            <ac:spMk id="1216" creationId="{564BC4EE-00A0-4A9C-AF2D-F9D41CB56E05}"/>
          </ac:spMkLst>
        </pc:spChg>
        <pc:spChg chg="mod">
          <ac:chgData name="Dugan, Rodney (Cognizant)" userId="da553d0c-9f05-4d02-9c7a-3426b5a0c282" providerId="ADAL" clId="{4D8D960B-F46E-0744-8A42-21AE5A3D80F8}" dt="2018-06-18T18:21:34.279" v="206" actId="2711"/>
          <ac:spMkLst>
            <pc:docMk/>
            <pc:sldMk cId="260305794" sldId="535"/>
            <ac:spMk id="1217" creationId="{657C2E21-3194-4334-8A49-59BD8F6DFA10}"/>
          </ac:spMkLst>
        </pc:spChg>
        <pc:spChg chg="mod">
          <ac:chgData name="Dugan, Rodney (Cognizant)" userId="da553d0c-9f05-4d02-9c7a-3426b5a0c282" providerId="ADAL" clId="{4D8D960B-F46E-0744-8A42-21AE5A3D80F8}" dt="2018-06-18T18:21:34.279" v="206" actId="2711"/>
          <ac:spMkLst>
            <pc:docMk/>
            <pc:sldMk cId="260305794" sldId="535"/>
            <ac:spMk id="1219" creationId="{60898358-1873-4674-945F-83ED4338B749}"/>
          </ac:spMkLst>
        </pc:spChg>
        <pc:spChg chg="mod">
          <ac:chgData name="Dugan, Rodney (Cognizant)" userId="da553d0c-9f05-4d02-9c7a-3426b5a0c282" providerId="ADAL" clId="{4D8D960B-F46E-0744-8A42-21AE5A3D80F8}" dt="2018-06-18T18:21:34.279" v="206" actId="2711"/>
          <ac:spMkLst>
            <pc:docMk/>
            <pc:sldMk cId="260305794" sldId="535"/>
            <ac:spMk id="1220" creationId="{392C0724-FF68-4BDF-B8C2-2223182B98AB}"/>
          </ac:spMkLst>
        </pc:spChg>
        <pc:spChg chg="mod">
          <ac:chgData name="Dugan, Rodney (Cognizant)" userId="da553d0c-9f05-4d02-9c7a-3426b5a0c282" providerId="ADAL" clId="{4D8D960B-F46E-0744-8A42-21AE5A3D80F8}" dt="2018-06-18T18:21:34.279" v="206" actId="2711"/>
          <ac:spMkLst>
            <pc:docMk/>
            <pc:sldMk cId="260305794" sldId="535"/>
            <ac:spMk id="1222" creationId="{8881A178-0011-4CD6-A881-83627E0B71E8}"/>
          </ac:spMkLst>
        </pc:spChg>
        <pc:spChg chg="mod">
          <ac:chgData name="Dugan, Rodney (Cognizant)" userId="da553d0c-9f05-4d02-9c7a-3426b5a0c282" providerId="ADAL" clId="{4D8D960B-F46E-0744-8A42-21AE5A3D80F8}" dt="2018-06-18T18:21:34.279" v="206" actId="2711"/>
          <ac:spMkLst>
            <pc:docMk/>
            <pc:sldMk cId="260305794" sldId="535"/>
            <ac:spMk id="1223" creationId="{F6715D81-AD28-4F84-8C54-FFFF3CFD417A}"/>
          </ac:spMkLst>
        </pc:spChg>
        <pc:spChg chg="mod">
          <ac:chgData name="Dugan, Rodney (Cognizant)" userId="da553d0c-9f05-4d02-9c7a-3426b5a0c282" providerId="ADAL" clId="{4D8D960B-F46E-0744-8A42-21AE5A3D80F8}" dt="2018-06-18T18:21:34.279" v="206" actId="2711"/>
          <ac:spMkLst>
            <pc:docMk/>
            <pc:sldMk cId="260305794" sldId="535"/>
            <ac:spMk id="1225" creationId="{246432C0-F043-48CE-8EE4-F120C5277015}"/>
          </ac:spMkLst>
        </pc:spChg>
        <pc:spChg chg="mod">
          <ac:chgData name="Dugan, Rodney (Cognizant)" userId="da553d0c-9f05-4d02-9c7a-3426b5a0c282" providerId="ADAL" clId="{4D8D960B-F46E-0744-8A42-21AE5A3D80F8}" dt="2018-06-18T18:21:34.279" v="206" actId="2711"/>
          <ac:spMkLst>
            <pc:docMk/>
            <pc:sldMk cId="260305794" sldId="535"/>
            <ac:spMk id="1226" creationId="{29D1A687-7055-4457-95EA-49E7C307D6CE}"/>
          </ac:spMkLst>
        </pc:spChg>
        <pc:spChg chg="mod">
          <ac:chgData name="Dugan, Rodney (Cognizant)" userId="da553d0c-9f05-4d02-9c7a-3426b5a0c282" providerId="ADAL" clId="{4D8D960B-F46E-0744-8A42-21AE5A3D80F8}" dt="2018-06-18T18:21:34.279" v="206" actId="2711"/>
          <ac:spMkLst>
            <pc:docMk/>
            <pc:sldMk cId="260305794" sldId="535"/>
            <ac:spMk id="1228" creationId="{EC969A18-81DC-4977-B51E-EE1642F5967C}"/>
          </ac:spMkLst>
        </pc:spChg>
        <pc:spChg chg="mod">
          <ac:chgData name="Dugan, Rodney (Cognizant)" userId="da553d0c-9f05-4d02-9c7a-3426b5a0c282" providerId="ADAL" clId="{4D8D960B-F46E-0744-8A42-21AE5A3D80F8}" dt="2018-06-18T18:21:34.279" v="206" actId="2711"/>
          <ac:spMkLst>
            <pc:docMk/>
            <pc:sldMk cId="260305794" sldId="535"/>
            <ac:spMk id="1229" creationId="{AE0B8C76-4321-4997-B976-E41EEA392AE8}"/>
          </ac:spMkLst>
        </pc:spChg>
        <pc:spChg chg="mod">
          <ac:chgData name="Dugan, Rodney (Cognizant)" userId="da553d0c-9f05-4d02-9c7a-3426b5a0c282" providerId="ADAL" clId="{4D8D960B-F46E-0744-8A42-21AE5A3D80F8}" dt="2018-06-18T18:21:34.279" v="206" actId="2711"/>
          <ac:spMkLst>
            <pc:docMk/>
            <pc:sldMk cId="260305794" sldId="535"/>
            <ac:spMk id="1231" creationId="{7E7E9D9C-68D0-47ED-9B7E-70D03426C3B0}"/>
          </ac:spMkLst>
        </pc:spChg>
        <pc:spChg chg="mod">
          <ac:chgData name="Dugan, Rodney (Cognizant)" userId="da553d0c-9f05-4d02-9c7a-3426b5a0c282" providerId="ADAL" clId="{4D8D960B-F46E-0744-8A42-21AE5A3D80F8}" dt="2018-06-18T18:21:34.279" v="206" actId="2711"/>
          <ac:spMkLst>
            <pc:docMk/>
            <pc:sldMk cId="260305794" sldId="535"/>
            <ac:spMk id="1232" creationId="{54847CB1-AA8C-4629-9F4E-9FD5A8191FA1}"/>
          </ac:spMkLst>
        </pc:spChg>
        <pc:spChg chg="mod">
          <ac:chgData name="Dugan, Rodney (Cognizant)" userId="da553d0c-9f05-4d02-9c7a-3426b5a0c282" providerId="ADAL" clId="{4D8D960B-F46E-0744-8A42-21AE5A3D80F8}" dt="2018-06-18T18:21:34.279" v="206" actId="2711"/>
          <ac:spMkLst>
            <pc:docMk/>
            <pc:sldMk cId="260305794" sldId="535"/>
            <ac:spMk id="1234" creationId="{620ADD1A-C462-4BF5-9CF7-D06F8584E894}"/>
          </ac:spMkLst>
        </pc:spChg>
        <pc:spChg chg="mod">
          <ac:chgData name="Dugan, Rodney (Cognizant)" userId="da553d0c-9f05-4d02-9c7a-3426b5a0c282" providerId="ADAL" clId="{4D8D960B-F46E-0744-8A42-21AE5A3D80F8}" dt="2018-06-18T18:21:34.279" v="206" actId="2711"/>
          <ac:spMkLst>
            <pc:docMk/>
            <pc:sldMk cId="260305794" sldId="535"/>
            <ac:spMk id="1235" creationId="{C4717983-A635-4959-9B2A-C76229FE468B}"/>
          </ac:spMkLst>
        </pc:spChg>
        <pc:spChg chg="mod">
          <ac:chgData name="Dugan, Rodney (Cognizant)" userId="da553d0c-9f05-4d02-9c7a-3426b5a0c282" providerId="ADAL" clId="{4D8D960B-F46E-0744-8A42-21AE5A3D80F8}" dt="2018-06-18T18:21:34.279" v="206" actId="2711"/>
          <ac:spMkLst>
            <pc:docMk/>
            <pc:sldMk cId="260305794" sldId="535"/>
            <ac:spMk id="1237" creationId="{22329356-5FDB-433A-904F-93523A688B08}"/>
          </ac:spMkLst>
        </pc:spChg>
        <pc:spChg chg="mod">
          <ac:chgData name="Dugan, Rodney (Cognizant)" userId="da553d0c-9f05-4d02-9c7a-3426b5a0c282" providerId="ADAL" clId="{4D8D960B-F46E-0744-8A42-21AE5A3D80F8}" dt="2018-06-18T18:21:34.279" v="206" actId="2711"/>
          <ac:spMkLst>
            <pc:docMk/>
            <pc:sldMk cId="260305794" sldId="535"/>
            <ac:spMk id="1238" creationId="{1B6E22CF-4CED-4211-8BA9-FA2A7685FC7A}"/>
          </ac:spMkLst>
        </pc:spChg>
        <pc:spChg chg="mod">
          <ac:chgData name="Dugan, Rodney (Cognizant)" userId="da553d0c-9f05-4d02-9c7a-3426b5a0c282" providerId="ADAL" clId="{4D8D960B-F46E-0744-8A42-21AE5A3D80F8}" dt="2018-06-18T18:21:34.279" v="206" actId="2711"/>
          <ac:spMkLst>
            <pc:docMk/>
            <pc:sldMk cId="260305794" sldId="535"/>
            <ac:spMk id="1240" creationId="{620ADD1A-C462-4BF5-9CF7-D06F8584E894}"/>
          </ac:spMkLst>
        </pc:spChg>
        <pc:spChg chg="mod">
          <ac:chgData name="Dugan, Rodney (Cognizant)" userId="da553d0c-9f05-4d02-9c7a-3426b5a0c282" providerId="ADAL" clId="{4D8D960B-F46E-0744-8A42-21AE5A3D80F8}" dt="2018-06-18T18:21:34.279" v="206" actId="2711"/>
          <ac:spMkLst>
            <pc:docMk/>
            <pc:sldMk cId="260305794" sldId="535"/>
            <ac:spMk id="1241" creationId="{C4717983-A635-4959-9B2A-C76229FE468B}"/>
          </ac:spMkLst>
        </pc:spChg>
        <pc:spChg chg="mod">
          <ac:chgData name="Dugan, Rodney (Cognizant)" userId="da553d0c-9f05-4d02-9c7a-3426b5a0c282" providerId="ADAL" clId="{4D8D960B-F46E-0744-8A42-21AE5A3D80F8}" dt="2018-06-18T18:21:34.279" v="206" actId="2711"/>
          <ac:spMkLst>
            <pc:docMk/>
            <pc:sldMk cId="260305794" sldId="535"/>
            <ac:spMk id="1243" creationId="{A972287F-EAAA-4AF1-A007-CFE90E610E71}"/>
          </ac:spMkLst>
        </pc:spChg>
        <pc:spChg chg="mod">
          <ac:chgData name="Dugan, Rodney (Cognizant)" userId="da553d0c-9f05-4d02-9c7a-3426b5a0c282" providerId="ADAL" clId="{4D8D960B-F46E-0744-8A42-21AE5A3D80F8}" dt="2018-06-18T18:21:34.279" v="206" actId="2711"/>
          <ac:spMkLst>
            <pc:docMk/>
            <pc:sldMk cId="260305794" sldId="535"/>
            <ac:spMk id="1244" creationId="{B2D7FBF0-7E9E-41DA-B41D-29950ACE1958}"/>
          </ac:spMkLst>
        </pc:spChg>
      </pc:sldChg>
      <pc:sldChg chg="addSp modSp">
        <pc:chgData name="Dugan, Rodney (Cognizant)" userId="da553d0c-9f05-4d02-9c7a-3426b5a0c282" providerId="ADAL" clId="{4D8D960B-F46E-0744-8A42-21AE5A3D80F8}" dt="2018-06-18T18:08:42.841" v="99" actId="1076"/>
        <pc:sldMkLst>
          <pc:docMk/>
          <pc:sldMk cId="2135827624" sldId="540"/>
        </pc:sldMkLst>
        <pc:spChg chg="mod">
          <ac:chgData name="Dugan, Rodney (Cognizant)" userId="da553d0c-9f05-4d02-9c7a-3426b5a0c282" providerId="ADAL" clId="{4D8D960B-F46E-0744-8A42-21AE5A3D80F8}" dt="2018-06-18T18:08:37.845" v="98" actId="1076"/>
          <ac:spMkLst>
            <pc:docMk/>
            <pc:sldMk cId="2135827624" sldId="540"/>
            <ac:spMk id="2" creationId="{00000000-0000-0000-0000-000000000000}"/>
          </ac:spMkLst>
        </pc:spChg>
        <pc:spChg chg="mod">
          <ac:chgData name="Dugan, Rodney (Cognizant)" userId="da553d0c-9f05-4d02-9c7a-3426b5a0c282" providerId="ADAL" clId="{4D8D960B-F46E-0744-8A42-21AE5A3D80F8}" dt="2018-06-18T18:08:37.845" v="98" actId="1076"/>
          <ac:spMkLst>
            <pc:docMk/>
            <pc:sldMk cId="2135827624" sldId="540"/>
            <ac:spMk id="5" creationId="{C8C115B2-E8A9-4BE1-81BA-5A0FE20D7A82}"/>
          </ac:spMkLst>
        </pc:spChg>
        <pc:cxnChg chg="add mod">
          <ac:chgData name="Dugan, Rodney (Cognizant)" userId="da553d0c-9f05-4d02-9c7a-3426b5a0c282" providerId="ADAL" clId="{4D8D960B-F46E-0744-8A42-21AE5A3D80F8}" dt="2018-06-18T18:08:42.841" v="99" actId="1076"/>
          <ac:cxnSpMkLst>
            <pc:docMk/>
            <pc:sldMk cId="2135827624" sldId="540"/>
            <ac:cxnSpMk id="6" creationId="{D6527DD0-9CB0-5D41-B054-A7650BA7A253}"/>
          </ac:cxnSpMkLst>
        </pc:cxnChg>
      </pc:sldChg>
      <pc:sldChg chg="setBg">
        <pc:chgData name="Dugan, Rodney (Cognizant)" userId="da553d0c-9f05-4d02-9c7a-3426b5a0c282" providerId="ADAL" clId="{4D8D960B-F46E-0744-8A42-21AE5A3D80F8}" dt="2018-06-18T18:20:15.874" v="199"/>
        <pc:sldMkLst>
          <pc:docMk/>
          <pc:sldMk cId="276160826" sldId="553"/>
        </pc:sldMkLst>
      </pc:sldChg>
      <pc:sldChg chg="addSp delSp modSp modTransition setBg">
        <pc:chgData name="Dugan, Rodney (Cognizant)" userId="da553d0c-9f05-4d02-9c7a-3426b5a0c282" providerId="ADAL" clId="{4D8D960B-F46E-0744-8A42-21AE5A3D80F8}" dt="2018-06-18T18:19:54.044" v="198" actId="1076"/>
        <pc:sldMkLst>
          <pc:docMk/>
          <pc:sldMk cId="785335099" sldId="560"/>
        </pc:sldMkLst>
        <pc:spChg chg="add del mod">
          <ac:chgData name="Dugan, Rodney (Cognizant)" userId="da553d0c-9f05-4d02-9c7a-3426b5a0c282" providerId="ADAL" clId="{4D8D960B-F46E-0744-8A42-21AE5A3D80F8}" dt="2018-06-18T18:18:53.123" v="194"/>
          <ac:spMkLst>
            <pc:docMk/>
            <pc:sldMk cId="785335099" sldId="560"/>
            <ac:spMk id="3" creationId="{6A99409D-DDB9-9846-8CC9-D19E3021EEF8}"/>
          </ac:spMkLst>
        </pc:spChg>
        <pc:grpChg chg="mod">
          <ac:chgData name="Dugan, Rodney (Cognizant)" userId="da553d0c-9f05-4d02-9c7a-3426b5a0c282" providerId="ADAL" clId="{4D8D960B-F46E-0744-8A42-21AE5A3D80F8}" dt="2018-06-18T18:19:54.044" v="198" actId="1076"/>
          <ac:grpSpMkLst>
            <pc:docMk/>
            <pc:sldMk cId="785335099" sldId="560"/>
            <ac:grpSpMk id="2" creationId="{00000000-0000-0000-0000-000000000000}"/>
          </ac:grpSpMkLst>
        </pc:grpChg>
      </pc:sldChg>
      <pc:sldChg chg="setBg">
        <pc:chgData name="Dugan, Rodney (Cognizant)" userId="da553d0c-9f05-4d02-9c7a-3426b5a0c282" providerId="ADAL" clId="{4D8D960B-F46E-0744-8A42-21AE5A3D80F8}" dt="2018-06-18T18:20:32.053" v="200"/>
        <pc:sldMkLst>
          <pc:docMk/>
          <pc:sldMk cId="3200784289" sldId="588"/>
        </pc:sldMkLst>
      </pc:sldChg>
      <pc:sldChg chg="modSp">
        <pc:chgData name="Dugan, Rodney (Cognizant)" userId="da553d0c-9f05-4d02-9c7a-3426b5a0c282" providerId="ADAL" clId="{4D8D960B-F46E-0744-8A42-21AE5A3D80F8}" dt="2018-06-18T18:14:16.956" v="142" actId="1076"/>
        <pc:sldMkLst>
          <pc:docMk/>
          <pc:sldMk cId="1295225429" sldId="590"/>
        </pc:sldMkLst>
        <pc:grpChg chg="mod">
          <ac:chgData name="Dugan, Rodney (Cognizant)" userId="da553d0c-9f05-4d02-9c7a-3426b5a0c282" providerId="ADAL" clId="{4D8D960B-F46E-0744-8A42-21AE5A3D80F8}" dt="2018-06-18T18:14:16.956" v="142" actId="1076"/>
          <ac:grpSpMkLst>
            <pc:docMk/>
            <pc:sldMk cId="1295225429" sldId="590"/>
            <ac:grpSpMk id="2" creationId="{00000000-0000-0000-0000-000000000000}"/>
          </ac:grpSpMkLst>
        </pc:grpChg>
      </pc:sldChg>
      <pc:sldChg chg="modSp">
        <pc:chgData name="Dugan, Rodney (Cognizant)" userId="da553d0c-9f05-4d02-9c7a-3426b5a0c282" providerId="ADAL" clId="{4D8D960B-F46E-0744-8A42-21AE5A3D80F8}" dt="2018-06-18T18:09:11.436" v="103" actId="2711"/>
        <pc:sldMkLst>
          <pc:docMk/>
          <pc:sldMk cId="113023247" sldId="592"/>
        </pc:sldMkLst>
        <pc:spChg chg="mod">
          <ac:chgData name="Dugan, Rodney (Cognizant)" userId="da553d0c-9f05-4d02-9c7a-3426b5a0c282" providerId="ADAL" clId="{4D8D960B-F46E-0744-8A42-21AE5A3D80F8}" dt="2018-06-18T18:09:11.436" v="103" actId="2711"/>
          <ac:spMkLst>
            <pc:docMk/>
            <pc:sldMk cId="113023247" sldId="592"/>
            <ac:spMk id="98" creationId="{00000000-0000-0000-0000-000000000000}"/>
          </ac:spMkLst>
        </pc:spChg>
      </pc:sldChg>
      <pc:sldChg chg="addSp delSp modSp">
        <pc:chgData name="Dugan, Rodney (Cognizant)" userId="da553d0c-9f05-4d02-9c7a-3426b5a0c282" providerId="ADAL" clId="{4D8D960B-F46E-0744-8A42-21AE5A3D80F8}" dt="2018-06-18T18:18:30.770" v="192" actId="478"/>
        <pc:sldMkLst>
          <pc:docMk/>
          <pc:sldMk cId="1608908577" sldId="603"/>
        </pc:sldMkLst>
        <pc:spChg chg="add mod">
          <ac:chgData name="Dugan, Rodney (Cognizant)" userId="da553d0c-9f05-4d02-9c7a-3426b5a0c282" providerId="ADAL" clId="{4D8D960B-F46E-0744-8A42-21AE5A3D80F8}" dt="2018-06-18T18:18:26.574" v="190" actId="1076"/>
          <ac:spMkLst>
            <pc:docMk/>
            <pc:sldMk cId="1608908577" sldId="603"/>
            <ac:spMk id="2" creationId="{7EE5FF9C-ABCC-8944-AC8E-82944C4635F8}"/>
          </ac:spMkLst>
        </pc:spChg>
        <pc:spChg chg="add mod">
          <ac:chgData name="Dugan, Rodney (Cognizant)" userId="da553d0c-9f05-4d02-9c7a-3426b5a0c282" providerId="ADAL" clId="{4D8D960B-F46E-0744-8A42-21AE5A3D80F8}" dt="2018-06-18T18:17:45.688" v="183" actId="14100"/>
          <ac:spMkLst>
            <pc:docMk/>
            <pc:sldMk cId="1608908577" sldId="603"/>
            <ac:spMk id="3" creationId="{0B6683B3-30B6-8E49-8495-996E31F7C3F3}"/>
          </ac:spMkLst>
        </pc:spChg>
        <pc:spChg chg="add del mod">
          <ac:chgData name="Dugan, Rodney (Cognizant)" userId="da553d0c-9f05-4d02-9c7a-3426b5a0c282" providerId="ADAL" clId="{4D8D960B-F46E-0744-8A42-21AE5A3D80F8}" dt="2018-06-18T18:18:16.035" v="189" actId="478"/>
          <ac:spMkLst>
            <pc:docMk/>
            <pc:sldMk cId="1608908577" sldId="603"/>
            <ac:spMk id="5" creationId="{1E65A6CA-1A05-874A-919C-58A306357338}"/>
          </ac:spMkLst>
        </pc:spChg>
        <pc:spChg chg="add del mod">
          <ac:chgData name="Dugan, Rodney (Cognizant)" userId="da553d0c-9f05-4d02-9c7a-3426b5a0c282" providerId="ADAL" clId="{4D8D960B-F46E-0744-8A42-21AE5A3D80F8}" dt="2018-06-18T18:18:30.770" v="192" actId="478"/>
          <ac:spMkLst>
            <pc:docMk/>
            <pc:sldMk cId="1608908577" sldId="603"/>
            <ac:spMk id="6" creationId="{13C4067F-70E6-654D-9F95-D7A6E8A45DB2}"/>
          </ac:spMkLst>
        </pc:spChg>
        <pc:spChg chg="mod">
          <ac:chgData name="Dugan, Rodney (Cognizant)" userId="da553d0c-9f05-4d02-9c7a-3426b5a0c282" providerId="ADAL" clId="{4D8D960B-F46E-0744-8A42-21AE5A3D80F8}" dt="2018-06-18T18:18:26.574" v="190" actId="1076"/>
          <ac:spMkLst>
            <pc:docMk/>
            <pc:sldMk cId="1608908577" sldId="603"/>
            <ac:spMk id="34" creationId="{00000000-0000-0000-0000-000000000000}"/>
          </ac:spMkLst>
        </pc:spChg>
      </pc:sldChg>
      <pc:sldChg chg="modSp">
        <pc:chgData name="Dugan, Rodney (Cognizant)" userId="da553d0c-9f05-4d02-9c7a-3426b5a0c282" providerId="ADAL" clId="{4D8D960B-F46E-0744-8A42-21AE5A3D80F8}" dt="2018-06-18T18:15:43.590" v="150" actId="1076"/>
        <pc:sldMkLst>
          <pc:docMk/>
          <pc:sldMk cId="2417410089" sldId="605"/>
        </pc:sldMkLst>
        <pc:spChg chg="mod">
          <ac:chgData name="Dugan, Rodney (Cognizant)" userId="da553d0c-9f05-4d02-9c7a-3426b5a0c282" providerId="ADAL" clId="{4D8D960B-F46E-0744-8A42-21AE5A3D80F8}" dt="2018-06-18T18:14:39.689" v="143" actId="2711"/>
          <ac:spMkLst>
            <pc:docMk/>
            <pc:sldMk cId="2417410089" sldId="605"/>
            <ac:spMk id="4" creationId="{00000000-0000-0000-0000-000000000000}"/>
          </ac:spMkLst>
        </pc:spChg>
        <pc:spChg chg="mod">
          <ac:chgData name="Dugan, Rodney (Cognizant)" userId="da553d0c-9f05-4d02-9c7a-3426b5a0c282" providerId="ADAL" clId="{4D8D960B-F46E-0744-8A42-21AE5A3D80F8}" dt="2018-06-18T18:15:35.084" v="149" actId="1076"/>
          <ac:spMkLst>
            <pc:docMk/>
            <pc:sldMk cId="2417410089" sldId="605"/>
            <ac:spMk id="13" creationId="{00000000-0000-0000-0000-000000000000}"/>
          </ac:spMkLst>
        </pc:spChg>
        <pc:spChg chg="mod">
          <ac:chgData name="Dugan, Rodney (Cognizant)" userId="da553d0c-9f05-4d02-9c7a-3426b5a0c282" providerId="ADAL" clId="{4D8D960B-F46E-0744-8A42-21AE5A3D80F8}" dt="2018-06-18T18:15:35.084" v="149" actId="1076"/>
          <ac:spMkLst>
            <pc:docMk/>
            <pc:sldMk cId="2417410089" sldId="605"/>
            <ac:spMk id="14" creationId="{00000000-0000-0000-0000-000000000000}"/>
          </ac:spMkLst>
        </pc:spChg>
        <pc:spChg chg="mod">
          <ac:chgData name="Dugan, Rodney (Cognizant)" userId="da553d0c-9f05-4d02-9c7a-3426b5a0c282" providerId="ADAL" clId="{4D8D960B-F46E-0744-8A42-21AE5A3D80F8}" dt="2018-06-18T18:15:43.590" v="150" actId="1076"/>
          <ac:spMkLst>
            <pc:docMk/>
            <pc:sldMk cId="2417410089" sldId="605"/>
            <ac:spMk id="15" creationId="{00000000-0000-0000-0000-000000000000}"/>
          </ac:spMkLst>
        </pc:spChg>
        <pc:spChg chg="mod">
          <ac:chgData name="Dugan, Rodney (Cognizant)" userId="da553d0c-9f05-4d02-9c7a-3426b5a0c282" providerId="ADAL" clId="{4D8D960B-F46E-0744-8A42-21AE5A3D80F8}" dt="2018-06-18T18:15:43.590" v="150" actId="1076"/>
          <ac:spMkLst>
            <pc:docMk/>
            <pc:sldMk cId="2417410089" sldId="605"/>
            <ac:spMk id="16" creationId="{00000000-0000-0000-0000-000000000000}"/>
          </ac:spMkLst>
        </pc:spChg>
        <pc:spChg chg="mod">
          <ac:chgData name="Dugan, Rodney (Cognizant)" userId="da553d0c-9f05-4d02-9c7a-3426b5a0c282" providerId="ADAL" clId="{4D8D960B-F46E-0744-8A42-21AE5A3D80F8}" dt="2018-06-18T18:15:35.084" v="149" actId="1076"/>
          <ac:spMkLst>
            <pc:docMk/>
            <pc:sldMk cId="2417410089" sldId="605"/>
            <ac:spMk id="17" creationId="{00000000-0000-0000-0000-000000000000}"/>
          </ac:spMkLst>
        </pc:spChg>
        <pc:spChg chg="mod">
          <ac:chgData name="Dugan, Rodney (Cognizant)" userId="da553d0c-9f05-4d02-9c7a-3426b5a0c282" providerId="ADAL" clId="{4D8D960B-F46E-0744-8A42-21AE5A3D80F8}" dt="2018-06-18T18:15:35.084" v="149" actId="1076"/>
          <ac:spMkLst>
            <pc:docMk/>
            <pc:sldMk cId="2417410089" sldId="605"/>
            <ac:spMk id="18" creationId="{00000000-0000-0000-0000-000000000000}"/>
          </ac:spMkLst>
        </pc:spChg>
        <pc:spChg chg="mod">
          <ac:chgData name="Dugan, Rodney (Cognizant)" userId="da553d0c-9f05-4d02-9c7a-3426b5a0c282" providerId="ADAL" clId="{4D8D960B-F46E-0744-8A42-21AE5A3D80F8}" dt="2018-06-18T18:15:35.084" v="149" actId="1076"/>
          <ac:spMkLst>
            <pc:docMk/>
            <pc:sldMk cId="2417410089" sldId="605"/>
            <ac:spMk id="19" creationId="{00000000-0000-0000-0000-000000000000}"/>
          </ac:spMkLst>
        </pc:spChg>
        <pc:spChg chg="mod">
          <ac:chgData name="Dugan, Rodney (Cognizant)" userId="da553d0c-9f05-4d02-9c7a-3426b5a0c282" providerId="ADAL" clId="{4D8D960B-F46E-0744-8A42-21AE5A3D80F8}" dt="2018-06-18T18:15:35.084" v="149" actId="1076"/>
          <ac:spMkLst>
            <pc:docMk/>
            <pc:sldMk cId="2417410089" sldId="605"/>
            <ac:spMk id="20" creationId="{00000000-0000-0000-0000-000000000000}"/>
          </ac:spMkLst>
        </pc:spChg>
        <pc:spChg chg="mod">
          <ac:chgData name="Dugan, Rodney (Cognizant)" userId="da553d0c-9f05-4d02-9c7a-3426b5a0c282" providerId="ADAL" clId="{4D8D960B-F46E-0744-8A42-21AE5A3D80F8}" dt="2018-06-18T18:15:35.084" v="149" actId="1076"/>
          <ac:spMkLst>
            <pc:docMk/>
            <pc:sldMk cId="2417410089" sldId="605"/>
            <ac:spMk id="21" creationId="{00000000-0000-0000-0000-000000000000}"/>
          </ac:spMkLst>
        </pc:spChg>
        <pc:spChg chg="mod">
          <ac:chgData name="Dugan, Rodney (Cognizant)" userId="da553d0c-9f05-4d02-9c7a-3426b5a0c282" providerId="ADAL" clId="{4D8D960B-F46E-0744-8A42-21AE5A3D80F8}" dt="2018-06-18T18:15:35.084" v="149" actId="1076"/>
          <ac:spMkLst>
            <pc:docMk/>
            <pc:sldMk cId="2417410089" sldId="605"/>
            <ac:spMk id="22" creationId="{00000000-0000-0000-0000-000000000000}"/>
          </ac:spMkLst>
        </pc:spChg>
        <pc:spChg chg="mod">
          <ac:chgData name="Dugan, Rodney (Cognizant)" userId="da553d0c-9f05-4d02-9c7a-3426b5a0c282" providerId="ADAL" clId="{4D8D960B-F46E-0744-8A42-21AE5A3D80F8}" dt="2018-06-18T18:15:35.084" v="149" actId="1076"/>
          <ac:spMkLst>
            <pc:docMk/>
            <pc:sldMk cId="2417410089" sldId="605"/>
            <ac:spMk id="23" creationId="{00000000-0000-0000-0000-000000000000}"/>
          </ac:spMkLst>
        </pc:spChg>
        <pc:spChg chg="mod">
          <ac:chgData name="Dugan, Rodney (Cognizant)" userId="da553d0c-9f05-4d02-9c7a-3426b5a0c282" providerId="ADAL" clId="{4D8D960B-F46E-0744-8A42-21AE5A3D80F8}" dt="2018-06-18T18:15:35.084" v="149" actId="1076"/>
          <ac:spMkLst>
            <pc:docMk/>
            <pc:sldMk cId="2417410089" sldId="605"/>
            <ac:spMk id="24" creationId="{00000000-0000-0000-0000-000000000000}"/>
          </ac:spMkLst>
        </pc:spChg>
        <pc:spChg chg="mod">
          <ac:chgData name="Dugan, Rodney (Cognizant)" userId="da553d0c-9f05-4d02-9c7a-3426b5a0c282" providerId="ADAL" clId="{4D8D960B-F46E-0744-8A42-21AE5A3D80F8}" dt="2018-06-18T18:14:39.689" v="143" actId="2711"/>
          <ac:spMkLst>
            <pc:docMk/>
            <pc:sldMk cId="2417410089" sldId="605"/>
            <ac:spMk id="160" creationId="{00000000-0000-0000-0000-000000000000}"/>
          </ac:spMkLst>
        </pc:spChg>
        <pc:spChg chg="mod">
          <ac:chgData name="Dugan, Rodney (Cognizant)" userId="da553d0c-9f05-4d02-9c7a-3426b5a0c282" providerId="ADAL" clId="{4D8D960B-F46E-0744-8A42-21AE5A3D80F8}" dt="2018-06-18T18:14:39.689" v="143" actId="2711"/>
          <ac:spMkLst>
            <pc:docMk/>
            <pc:sldMk cId="2417410089" sldId="605"/>
            <ac:spMk id="215" creationId="{00000000-0000-0000-0000-000000000000}"/>
          </ac:spMkLst>
        </pc:spChg>
      </pc:sldChg>
      <pc:sldChg chg="addSp delSp modSp">
        <pc:chgData name="Dugan, Rodney (Cognizant)" userId="da553d0c-9f05-4d02-9c7a-3426b5a0c282" providerId="ADAL" clId="{4D8D960B-F46E-0744-8A42-21AE5A3D80F8}" dt="2018-06-18T18:28:05.886" v="280" actId="20577"/>
        <pc:sldMkLst>
          <pc:docMk/>
          <pc:sldMk cId="829460300" sldId="615"/>
        </pc:sldMkLst>
        <pc:spChg chg="add mod">
          <ac:chgData name="Dugan, Rodney (Cognizant)" userId="da553d0c-9f05-4d02-9c7a-3426b5a0c282" providerId="ADAL" clId="{4D8D960B-F46E-0744-8A42-21AE5A3D80F8}" dt="2018-06-18T18:27:08.131" v="242" actId="255"/>
          <ac:spMkLst>
            <pc:docMk/>
            <pc:sldMk cId="829460300" sldId="615"/>
            <ac:spMk id="2" creationId="{6F249EA9-5B5B-2343-9D98-EC53FF930189}"/>
          </ac:spMkLst>
        </pc:spChg>
        <pc:spChg chg="add mod">
          <ac:chgData name="Dugan, Rodney (Cognizant)" userId="da553d0c-9f05-4d02-9c7a-3426b5a0c282" providerId="ADAL" clId="{4D8D960B-F46E-0744-8A42-21AE5A3D80F8}" dt="2018-06-18T18:27:15.873" v="246" actId="571"/>
          <ac:spMkLst>
            <pc:docMk/>
            <pc:sldMk cId="829460300" sldId="615"/>
            <ac:spMk id="17" creationId="{DEB38ACC-EA78-1542-8452-012372094FDD}"/>
          </ac:spMkLst>
        </pc:spChg>
        <pc:spChg chg="add mod">
          <ac:chgData name="Dugan, Rodney (Cognizant)" userId="da553d0c-9f05-4d02-9c7a-3426b5a0c282" providerId="ADAL" clId="{4D8D960B-F46E-0744-8A42-21AE5A3D80F8}" dt="2018-06-18T18:27:22.055" v="249" actId="113"/>
          <ac:spMkLst>
            <pc:docMk/>
            <pc:sldMk cId="829460300" sldId="615"/>
            <ac:spMk id="18" creationId="{5CC3ECEB-8F74-D444-BFC1-25D0F842B561}"/>
          </ac:spMkLst>
        </pc:spChg>
        <pc:spChg chg="add mod">
          <ac:chgData name="Dugan, Rodney (Cognizant)" userId="da553d0c-9f05-4d02-9c7a-3426b5a0c282" providerId="ADAL" clId="{4D8D960B-F46E-0744-8A42-21AE5A3D80F8}" dt="2018-06-18T18:27:36.183" v="255" actId="14100"/>
          <ac:spMkLst>
            <pc:docMk/>
            <pc:sldMk cId="829460300" sldId="615"/>
            <ac:spMk id="19" creationId="{B01B1561-8539-E44D-BE76-EA393495FBD4}"/>
          </ac:spMkLst>
        </pc:spChg>
        <pc:spChg chg="add mod">
          <ac:chgData name="Dugan, Rodney (Cognizant)" userId="da553d0c-9f05-4d02-9c7a-3426b5a0c282" providerId="ADAL" clId="{4D8D960B-F46E-0744-8A42-21AE5A3D80F8}" dt="2018-06-18T18:27:49.263" v="260" actId="113"/>
          <ac:spMkLst>
            <pc:docMk/>
            <pc:sldMk cId="829460300" sldId="615"/>
            <ac:spMk id="20" creationId="{899D33BF-7AA2-D147-B1A2-ED6D8F253C8C}"/>
          </ac:spMkLst>
        </pc:spChg>
        <pc:spChg chg="add mod">
          <ac:chgData name="Dugan, Rodney (Cognizant)" userId="da553d0c-9f05-4d02-9c7a-3426b5a0c282" providerId="ADAL" clId="{4D8D960B-F46E-0744-8A42-21AE5A3D80F8}" dt="2018-06-18T18:27:57.989" v="270" actId="20577"/>
          <ac:spMkLst>
            <pc:docMk/>
            <pc:sldMk cId="829460300" sldId="615"/>
            <ac:spMk id="21" creationId="{39335077-F7F0-5A46-9EFA-1581E62A4666}"/>
          </ac:spMkLst>
        </pc:spChg>
        <pc:spChg chg="add mod">
          <ac:chgData name="Dugan, Rodney (Cognizant)" userId="da553d0c-9f05-4d02-9c7a-3426b5a0c282" providerId="ADAL" clId="{4D8D960B-F46E-0744-8A42-21AE5A3D80F8}" dt="2018-06-18T18:28:05.886" v="280" actId="20577"/>
          <ac:spMkLst>
            <pc:docMk/>
            <pc:sldMk cId="829460300" sldId="615"/>
            <ac:spMk id="22" creationId="{2D004117-FC03-0446-9623-C7797B936D62}"/>
          </ac:spMkLst>
        </pc:spChg>
        <pc:spChg chg="del mod">
          <ac:chgData name="Dugan, Rodney (Cognizant)" userId="da553d0c-9f05-4d02-9c7a-3426b5a0c282" providerId="ADAL" clId="{4D8D960B-F46E-0744-8A42-21AE5A3D80F8}" dt="2018-06-18T18:27:02.559" v="240" actId="478"/>
          <ac:spMkLst>
            <pc:docMk/>
            <pc:sldMk cId="829460300" sldId="615"/>
            <ac:spMk id="86" creationId="{00000000-0000-0000-0000-000000000000}"/>
          </ac:spMkLst>
        </pc:spChg>
        <pc:spChg chg="del mod">
          <ac:chgData name="Dugan, Rodney (Cognizant)" userId="da553d0c-9f05-4d02-9c7a-3426b5a0c282" providerId="ADAL" clId="{4D8D960B-F46E-0744-8A42-21AE5A3D80F8}" dt="2018-06-18T18:27:12.966" v="244" actId="478"/>
          <ac:spMkLst>
            <pc:docMk/>
            <pc:sldMk cId="829460300" sldId="615"/>
            <ac:spMk id="87" creationId="{00000000-0000-0000-0000-000000000000}"/>
          </ac:spMkLst>
        </pc:spChg>
        <pc:spChg chg="del mod">
          <ac:chgData name="Dugan, Rodney (Cognizant)" userId="da553d0c-9f05-4d02-9c7a-3426b5a0c282" providerId="ADAL" clId="{4D8D960B-F46E-0744-8A42-21AE5A3D80F8}" dt="2018-06-18T18:27:28.245" v="251" actId="478"/>
          <ac:spMkLst>
            <pc:docMk/>
            <pc:sldMk cId="829460300" sldId="615"/>
            <ac:spMk id="88" creationId="{00000000-0000-0000-0000-000000000000}"/>
          </ac:spMkLst>
        </pc:spChg>
        <pc:spChg chg="del mod">
          <ac:chgData name="Dugan, Rodney (Cognizant)" userId="da553d0c-9f05-4d02-9c7a-3426b5a0c282" providerId="ADAL" clId="{4D8D960B-F46E-0744-8A42-21AE5A3D80F8}" dt="2018-06-18T18:27:42.580" v="257" actId="478"/>
          <ac:spMkLst>
            <pc:docMk/>
            <pc:sldMk cId="829460300" sldId="615"/>
            <ac:spMk id="89" creationId="{00000000-0000-0000-0000-000000000000}"/>
          </ac:spMkLst>
        </pc:spChg>
        <pc:spChg chg="del mod">
          <ac:chgData name="Dugan, Rodney (Cognizant)" userId="da553d0c-9f05-4d02-9c7a-3426b5a0c282" providerId="ADAL" clId="{4D8D960B-F46E-0744-8A42-21AE5A3D80F8}" dt="2018-06-18T18:27:51.292" v="261" actId="478"/>
          <ac:spMkLst>
            <pc:docMk/>
            <pc:sldMk cId="829460300" sldId="615"/>
            <ac:spMk id="90" creationId="{00000000-0000-0000-0000-000000000000}"/>
          </ac:spMkLst>
        </pc:spChg>
        <pc:spChg chg="del mod">
          <ac:chgData name="Dugan, Rodney (Cognizant)" userId="da553d0c-9f05-4d02-9c7a-3426b5a0c282" providerId="ADAL" clId="{4D8D960B-F46E-0744-8A42-21AE5A3D80F8}" dt="2018-06-18T18:27:52.622" v="262" actId="478"/>
          <ac:spMkLst>
            <pc:docMk/>
            <pc:sldMk cId="829460300" sldId="615"/>
            <ac:spMk id="91" creationId="{00000000-0000-0000-0000-000000000000}"/>
          </ac:spMkLst>
        </pc:spChg>
        <pc:spChg chg="mod">
          <ac:chgData name="Dugan, Rodney (Cognizant)" userId="da553d0c-9f05-4d02-9c7a-3426b5a0c282" providerId="ADAL" clId="{4D8D960B-F46E-0744-8A42-21AE5A3D80F8}" dt="2018-06-18T18:23:03.956" v="216" actId="2711"/>
          <ac:spMkLst>
            <pc:docMk/>
            <pc:sldMk cId="829460300" sldId="615"/>
            <ac:spMk id="92" creationId="{00000000-0000-0000-0000-000000000000}"/>
          </ac:spMkLst>
        </pc:spChg>
        <pc:spChg chg="mod">
          <ac:chgData name="Dugan, Rodney (Cognizant)" userId="da553d0c-9f05-4d02-9c7a-3426b5a0c282" providerId="ADAL" clId="{4D8D960B-F46E-0744-8A42-21AE5A3D80F8}" dt="2018-06-18T18:23:03.956" v="216" actId="2711"/>
          <ac:spMkLst>
            <pc:docMk/>
            <pc:sldMk cId="829460300" sldId="615"/>
            <ac:spMk id="93" creationId="{00000000-0000-0000-0000-000000000000}"/>
          </ac:spMkLst>
        </pc:spChg>
        <pc:spChg chg="mod">
          <ac:chgData name="Dugan, Rodney (Cognizant)" userId="da553d0c-9f05-4d02-9c7a-3426b5a0c282" providerId="ADAL" clId="{4D8D960B-F46E-0744-8A42-21AE5A3D80F8}" dt="2018-06-18T18:23:03.956" v="216" actId="2711"/>
          <ac:spMkLst>
            <pc:docMk/>
            <pc:sldMk cId="829460300" sldId="615"/>
            <ac:spMk id="94" creationId="{00000000-0000-0000-0000-000000000000}"/>
          </ac:spMkLst>
        </pc:spChg>
        <pc:spChg chg="mod">
          <ac:chgData name="Dugan, Rodney (Cognizant)" userId="da553d0c-9f05-4d02-9c7a-3426b5a0c282" providerId="ADAL" clId="{4D8D960B-F46E-0744-8A42-21AE5A3D80F8}" dt="2018-06-18T18:23:03.956" v="216" actId="2711"/>
          <ac:spMkLst>
            <pc:docMk/>
            <pc:sldMk cId="829460300" sldId="615"/>
            <ac:spMk id="95" creationId="{00000000-0000-0000-0000-000000000000}"/>
          </ac:spMkLst>
        </pc:spChg>
        <pc:spChg chg="mod">
          <ac:chgData name="Dugan, Rodney (Cognizant)" userId="da553d0c-9f05-4d02-9c7a-3426b5a0c282" providerId="ADAL" clId="{4D8D960B-F46E-0744-8A42-21AE5A3D80F8}" dt="2018-06-18T18:23:03.956" v="216" actId="2711"/>
          <ac:spMkLst>
            <pc:docMk/>
            <pc:sldMk cId="829460300" sldId="615"/>
            <ac:spMk id="96" creationId="{00000000-0000-0000-0000-000000000000}"/>
          </ac:spMkLst>
        </pc:spChg>
        <pc:spChg chg="mod">
          <ac:chgData name="Dugan, Rodney (Cognizant)" userId="da553d0c-9f05-4d02-9c7a-3426b5a0c282" providerId="ADAL" clId="{4D8D960B-F46E-0744-8A42-21AE5A3D80F8}" dt="2018-06-18T18:23:03.956" v="216" actId="2711"/>
          <ac:spMkLst>
            <pc:docMk/>
            <pc:sldMk cId="829460300" sldId="615"/>
            <ac:spMk id="97" creationId="{00000000-0000-0000-0000-000000000000}"/>
          </ac:spMkLst>
        </pc:spChg>
        <pc:spChg chg="mod">
          <ac:chgData name="Dugan, Rodney (Cognizant)" userId="da553d0c-9f05-4d02-9c7a-3426b5a0c282" providerId="ADAL" clId="{4D8D960B-F46E-0744-8A42-21AE5A3D80F8}" dt="2018-06-18T18:23:03.956" v="216" actId="2711"/>
          <ac:spMkLst>
            <pc:docMk/>
            <pc:sldMk cId="829460300" sldId="615"/>
            <ac:spMk id="407" creationId="{00000000-0000-0000-0000-000000000000}"/>
          </ac:spMkLst>
        </pc:spChg>
        <pc:spChg chg="mod">
          <ac:chgData name="Dugan, Rodney (Cognizant)" userId="da553d0c-9f05-4d02-9c7a-3426b5a0c282" providerId="ADAL" clId="{4D8D960B-F46E-0744-8A42-21AE5A3D80F8}" dt="2018-06-18T18:23:03.956" v="216" actId="2711"/>
          <ac:spMkLst>
            <pc:docMk/>
            <pc:sldMk cId="829460300" sldId="615"/>
            <ac:spMk id="437" creationId="{392D93DD-28B2-9C4B-9AE8-B03353628570}"/>
          </ac:spMkLst>
        </pc:spChg>
      </pc:sldChg>
      <pc:sldMasterChg chg="modSldLayout">
        <pc:chgData name="Dugan, Rodney (Cognizant)" userId="da553d0c-9f05-4d02-9c7a-3426b5a0c282" providerId="ADAL" clId="{4D8D960B-F46E-0744-8A42-21AE5A3D80F8}" dt="2018-06-18T18:19:15.745" v="195" actId="478"/>
        <pc:sldMasterMkLst>
          <pc:docMk/>
          <pc:sldMasterMk cId="4224661138" sldId="2147493531"/>
        </pc:sldMasterMkLst>
        <pc:sldLayoutChg chg="modSp">
          <pc:chgData name="Dugan, Rodney (Cognizant)" userId="da553d0c-9f05-4d02-9c7a-3426b5a0c282" providerId="ADAL" clId="{4D8D960B-F46E-0744-8A42-21AE5A3D80F8}" dt="2018-06-18T18:06:59.639" v="86"/>
          <pc:sldLayoutMkLst>
            <pc:docMk/>
            <pc:sldMasterMk cId="4224661138" sldId="2147493531"/>
            <pc:sldLayoutMk cId="0" sldId="2147493606"/>
          </pc:sldLayoutMkLst>
          <pc:picChg chg="mod">
            <ac:chgData name="Dugan, Rodney (Cognizant)" userId="da553d0c-9f05-4d02-9c7a-3426b5a0c282" providerId="ADAL" clId="{4D8D960B-F46E-0744-8A42-21AE5A3D80F8}" dt="2018-06-18T18:06:59.639" v="86"/>
            <ac:picMkLst>
              <pc:docMk/>
              <pc:sldMasterMk cId="4224661138" sldId="2147493531"/>
              <pc:sldLayoutMk cId="0" sldId="2147493606"/>
              <ac:picMk id="3" creationId="{00000000-0000-0000-0000-000000000000}"/>
            </ac:picMkLst>
          </pc:picChg>
        </pc:sldLayoutChg>
        <pc:sldLayoutChg chg="delSp">
          <pc:chgData name="Dugan, Rodney (Cognizant)" userId="da553d0c-9f05-4d02-9c7a-3426b5a0c282" providerId="ADAL" clId="{4D8D960B-F46E-0744-8A42-21AE5A3D80F8}" dt="2018-06-18T18:19:15.745" v="195" actId="478"/>
          <pc:sldLayoutMkLst>
            <pc:docMk/>
            <pc:sldMasterMk cId="4224661138" sldId="2147493531"/>
            <pc:sldLayoutMk cId="2715957947" sldId="2147493610"/>
          </pc:sldLayoutMkLst>
          <pc:spChg chg="del">
            <ac:chgData name="Dugan, Rodney (Cognizant)" userId="da553d0c-9f05-4d02-9c7a-3426b5a0c282" providerId="ADAL" clId="{4D8D960B-F46E-0744-8A42-21AE5A3D80F8}" dt="2018-06-18T18:19:15.745" v="195" actId="478"/>
            <ac:spMkLst>
              <pc:docMk/>
              <pc:sldMasterMk cId="4224661138" sldId="2147493531"/>
              <pc:sldLayoutMk cId="2715957947" sldId="2147493610"/>
              <ac:spMk id="2"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9D9CE81-5E3F-CB4F-98BD-900B383C66F5}" type="datetimeFigureOut">
              <a:rPr lang="en-US" smtClean="0"/>
              <a:t>8/21/2020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FB34F95-F8B8-2D4D-BC59-16517737438D}" type="slidenum">
              <a:rPr lang="en-US" smtClean="0"/>
              <a:t>‹#›</a:t>
            </a:fld>
            <a:endParaRPr lang="en-US"/>
          </a:p>
        </p:txBody>
      </p:sp>
    </p:spTree>
    <p:extLst>
      <p:ext uri="{BB962C8B-B14F-4D97-AF65-F5344CB8AC3E}">
        <p14:creationId xmlns:p14="http://schemas.microsoft.com/office/powerpoint/2010/main" val="270364161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779198E-AFC1-ED49-96A3-1EC2D527DDE0}" type="datetimeFigureOut">
              <a:rPr lang="en-US" smtClean="0"/>
              <a:t>8/21/2020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7EEC7B4-EF3B-DC43-AE4E-6D746CEFA52B}" type="slidenum">
              <a:rPr lang="en-US" smtClean="0"/>
              <a:t>‹#›</a:t>
            </a:fld>
            <a:endParaRPr lang="en-US"/>
          </a:p>
        </p:txBody>
      </p:sp>
    </p:spTree>
    <p:extLst>
      <p:ext uri="{BB962C8B-B14F-4D97-AF65-F5344CB8AC3E}">
        <p14:creationId xmlns:p14="http://schemas.microsoft.com/office/powerpoint/2010/main" val="226570816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White Cover Slide, Graph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BA977D-F01B-45A3-A788-241A0D7E09A5}"/>
              </a:ext>
            </a:extLst>
          </p:cNvPr>
          <p:cNvPicPr>
            <a:picLocks noChangeAspect="1"/>
          </p:cNvPicPr>
          <p:nvPr userDrawn="1"/>
        </p:nvPicPr>
        <p:blipFill>
          <a:blip r:embed="rId2"/>
          <a:stretch>
            <a:fillRect/>
          </a:stretch>
        </p:blipFill>
        <p:spPr>
          <a:xfrm>
            <a:off x="0" y="4451985"/>
            <a:ext cx="9144000" cy="691515"/>
          </a:xfrm>
          <a:prstGeom prst="rect">
            <a:avLst/>
          </a:prstGeom>
        </p:spPr>
      </p:pic>
      <p:pic>
        <p:nvPicPr>
          <p:cNvPr id="7" name="Picture 6">
            <a:extLst>
              <a:ext uri="{FF2B5EF4-FFF2-40B4-BE49-F238E27FC236}">
                <a16:creationId xmlns:a16="http://schemas.microsoft.com/office/drawing/2014/main" id="{99B63AD2-13B3-4C1A-81A7-6B8DAA7875CA}"/>
              </a:ext>
            </a:extLst>
          </p:cNvPr>
          <p:cNvPicPr>
            <a:picLocks noChangeAspect="1"/>
          </p:cNvPicPr>
          <p:nvPr userDrawn="1"/>
        </p:nvPicPr>
        <p:blipFill>
          <a:blip r:embed="rId3"/>
          <a:stretch>
            <a:fillRect/>
          </a:stretch>
        </p:blipFill>
        <p:spPr bwMode="black">
          <a:xfrm>
            <a:off x="457200" y="384048"/>
            <a:ext cx="2385905" cy="512064"/>
          </a:xfrm>
          <a:prstGeom prst="rect">
            <a:avLst/>
          </a:prstGeom>
        </p:spPr>
      </p:pic>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black">
          <a:xfrm>
            <a:off x="457200" y="1691640"/>
            <a:ext cx="5029200" cy="1052596"/>
          </a:xfrm>
        </p:spPr>
        <p:txBody>
          <a:bodyPr anchor="b">
            <a:spAutoFit/>
          </a:bodyPr>
          <a:lstStyle>
            <a:lvl1pPr algn="l">
              <a:defRPr sz="3800">
                <a:solidFill>
                  <a:schemeClr val="tx1"/>
                </a:solidFill>
              </a:defRPr>
            </a:lvl1pPr>
          </a:lstStyle>
          <a:p>
            <a:pPr lvl="0"/>
            <a:r>
              <a:rPr lang="en-US" dirty="0"/>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black">
          <a:xfrm>
            <a:off x="457200" y="3118104"/>
            <a:ext cx="5029200" cy="538609"/>
          </a:xfrm>
        </p:spPr>
        <p:txBody>
          <a:bodyPr>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tx1"/>
                </a:solidFill>
              </a:defRPr>
            </a:lvl1pPr>
            <a:lvl2pPr marL="0" indent="0" algn="l">
              <a:buClrTx/>
              <a:buFont typeface="Arial" panose="020B0604020202020204" pitchFamily="34" charset="0"/>
              <a:buNone/>
              <a:tabLst/>
              <a:defRPr sz="1200">
                <a:solidFill>
                  <a:schemeClr val="tx1"/>
                </a:solidFill>
              </a:defRPr>
            </a:lvl2pPr>
            <a:lvl3pPr marL="228600" indent="-228600" algn="l">
              <a:spcBef>
                <a:spcPts val="600"/>
              </a:spcBef>
              <a:buClrTx/>
              <a:buSzPct val="125000"/>
              <a:buFont typeface="Arial" panose="020B0604020202020204" pitchFamily="34" charset="0"/>
              <a:buChar char="•"/>
              <a:defRPr sz="1200">
                <a:solidFill>
                  <a:schemeClr val="tx1"/>
                </a:solidFill>
              </a:defRPr>
            </a:lvl3pPr>
            <a:lvl4pPr marL="228600" indent="-228600" algn="l">
              <a:spcBef>
                <a:spcPts val="600"/>
              </a:spcBef>
              <a:buClrTx/>
              <a:buSzPct val="125000"/>
              <a:buFont typeface="Arial" panose="020B0604020202020204" pitchFamily="34" charset="0"/>
              <a:buChar char="•"/>
              <a:defRPr sz="1200">
                <a:solidFill>
                  <a:schemeClr val="tx1"/>
                </a:solidFill>
              </a:defRPr>
            </a:lvl4pPr>
            <a:lvl5pPr marL="228600" indent="-228600" algn="l">
              <a:spcBef>
                <a:spcPts val="600"/>
              </a:spcBef>
              <a:buClrTx/>
              <a:buSzPct val="125000"/>
              <a:buFont typeface="Arial" panose="020B0604020202020204" pitchFamily="34" charset="0"/>
              <a:buChar char="•"/>
              <a:defRPr sz="1200">
                <a:solidFill>
                  <a:schemeClr val="tx1"/>
                </a:solidFill>
              </a:defRPr>
            </a:lvl5pPr>
            <a:lvl6pPr marL="228600" indent="-228600" algn="l">
              <a:spcBef>
                <a:spcPts val="600"/>
              </a:spcBef>
              <a:buClrTx/>
              <a:buSzPct val="125000"/>
              <a:buFont typeface="Arial" panose="020B0604020202020204" pitchFamily="34" charset="0"/>
              <a:buChar char="•"/>
              <a:defRPr sz="1200">
                <a:solidFill>
                  <a:schemeClr val="tx1"/>
                </a:solidFill>
              </a:defRPr>
            </a:lvl6pPr>
            <a:lvl7pPr marL="228600" indent="-228600" algn="l">
              <a:spcBef>
                <a:spcPts val="600"/>
              </a:spcBef>
              <a:buClrTx/>
              <a:buSzPct val="125000"/>
              <a:buFont typeface="Arial" panose="020B0604020202020204" pitchFamily="34" charset="0"/>
              <a:buChar char="•"/>
              <a:defRPr sz="1200">
                <a:solidFill>
                  <a:schemeClr val="tx1"/>
                </a:solidFill>
              </a:defRPr>
            </a:lvl7pPr>
            <a:lvl8pPr marL="228600" indent="-228600" algn="l">
              <a:spcBef>
                <a:spcPts val="600"/>
              </a:spcBef>
              <a:buClrTx/>
              <a:buSzPct val="125000"/>
              <a:buFont typeface="Arial" panose="020B0604020202020204" pitchFamily="34" charset="0"/>
              <a:buChar char="•"/>
              <a:defRPr sz="1200">
                <a:solidFill>
                  <a:schemeClr val="tx1"/>
                </a:solidFill>
              </a:defRPr>
            </a:lvl8pPr>
            <a:lvl9pPr marL="228600" indent="-228600" algn="l">
              <a:spcBef>
                <a:spcPts val="600"/>
              </a:spcBef>
              <a:buClrTx/>
              <a:buSzPct val="125000"/>
              <a:buFont typeface="Arial" panose="020B0604020202020204" pitchFamily="34" charset="0"/>
              <a:buChar char="•"/>
              <a:defRPr sz="1200">
                <a:solidFill>
                  <a:schemeClr val="tx1"/>
                </a:solidFill>
              </a:defRPr>
            </a:lvl9pPr>
          </a:lstStyle>
          <a:p>
            <a:pPr lvl="0"/>
            <a:r>
              <a:rPr lang="en-US" dirty="0"/>
              <a:t>Speaker’s Full Name</a:t>
            </a:r>
          </a:p>
          <a:p>
            <a:pPr lvl="1"/>
            <a:r>
              <a:rPr lang="en-US" dirty="0"/>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457200" y="4757277"/>
            <a:ext cx="5029200" cy="115416"/>
          </a:xfrm>
        </p:spPr>
        <p:txBody>
          <a:bodyPr>
            <a:spAutoFit/>
          </a:bodyPr>
          <a:lstStyle>
            <a:lvl1pPr>
              <a:defRPr sz="750">
                <a:solidFill>
                  <a:schemeClr val="bg1"/>
                </a:solidFill>
              </a:defRPr>
            </a:lvl1pPr>
            <a:lvl2pPr marL="0" indent="0">
              <a:defRPr sz="750">
                <a:solidFill>
                  <a:schemeClr val="bg1"/>
                </a:solidFill>
              </a:defRPr>
            </a:lvl2pPr>
            <a:lvl3pPr marL="0" indent="0">
              <a:defRPr sz="750">
                <a:solidFill>
                  <a:schemeClr val="bg1"/>
                </a:solidFill>
              </a:defRPr>
            </a:lvl3pPr>
            <a:lvl4pPr marL="0" indent="0">
              <a:defRPr sz="750">
                <a:solidFill>
                  <a:schemeClr val="bg1"/>
                </a:solidFill>
              </a:defRPr>
            </a:lvl4pPr>
            <a:lvl5pPr marL="0" indent="0">
              <a:defRPr sz="750">
                <a:solidFill>
                  <a:schemeClr val="bg1"/>
                </a:solidFill>
              </a:defRPr>
            </a:lvl5pPr>
            <a:lvl6pPr marL="0" indent="0">
              <a:defRPr sz="750">
                <a:solidFill>
                  <a:schemeClr val="bg1"/>
                </a:solidFill>
              </a:defRPr>
            </a:lvl6pPr>
            <a:lvl7pPr marL="0" indent="0">
              <a:defRPr sz="750">
                <a:solidFill>
                  <a:schemeClr val="bg1"/>
                </a:solidFill>
              </a:defRPr>
            </a:lvl7pPr>
            <a:lvl8pPr marL="0" indent="0">
              <a:defRPr sz="750">
                <a:solidFill>
                  <a:schemeClr val="bg1"/>
                </a:solidFill>
              </a:defRPr>
            </a:lvl8pPr>
            <a:lvl9pPr marL="0" indent="0">
              <a:defRPr sz="750">
                <a:solidFill>
                  <a:schemeClr val="bg1"/>
                </a:solidFill>
              </a:defRPr>
            </a:lvl9pPr>
          </a:lstStyle>
          <a:p>
            <a:r>
              <a:rPr lang="en-US" dirty="0"/>
              <a:t>© 2018 Cognizant</a:t>
            </a:r>
          </a:p>
        </p:txBody>
      </p:sp>
      <p:cxnSp>
        <p:nvCxnSpPr>
          <p:cNvPr id="8" name="Straight Connector 7">
            <a:extLst>
              <a:ext uri="{FF2B5EF4-FFF2-40B4-BE49-F238E27FC236}">
                <a16:creationId xmlns:a16="http://schemas.microsoft.com/office/drawing/2014/main" id="{B2D38650-2189-4A4F-AD30-9C41C4094C5F}"/>
              </a:ext>
            </a:extLst>
          </p:cNvPr>
          <p:cNvCxnSpPr>
            <a:cxnSpLocks/>
          </p:cNvCxnSpPr>
          <p:nvPr userDrawn="1"/>
        </p:nvCxnSpPr>
        <p:spPr bwMode="black">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7567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er &amp; 2-column (1/3, 2/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2688336" cy="33192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232404" y="1261872"/>
            <a:ext cx="5536692" cy="33192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a:extLst>
              <a:ext uri="{FF2B5EF4-FFF2-40B4-BE49-F238E27FC236}">
                <a16:creationId xmlns:a16="http://schemas.microsoft.com/office/drawing/2014/main" id="{BC31406E-2CA1-499E-A808-27B124490AF3}"/>
              </a:ext>
            </a:extLst>
          </p:cNvPr>
          <p:cNvSpPr>
            <a:spLocks noGrp="1"/>
          </p:cNvSpPr>
          <p:nvPr>
            <p:ph type="dt" sz="half" idx="10"/>
          </p:nvPr>
        </p:nvSpPr>
        <p:spPr/>
        <p:txBody>
          <a:bodyPr/>
          <a:lstStyle/>
          <a:p>
            <a:fld id="{6B2DD87F-89C0-46E7-B108-0A1905A8B51A}" type="datetime1">
              <a:rPr lang="en-US" smtClean="0"/>
              <a:t>8/21/2020</a:t>
            </a:fld>
            <a:endParaRPr lang="en-US" dirty="0"/>
          </a:p>
        </p:txBody>
      </p:sp>
      <p:sp>
        <p:nvSpPr>
          <p:cNvPr id="6" name="Footer Placeholder 5">
            <a:extLst>
              <a:ext uri="{FF2B5EF4-FFF2-40B4-BE49-F238E27FC236}">
                <a16:creationId xmlns:a16="http://schemas.microsoft.com/office/drawing/2014/main" id="{E8B5E847-C84C-457F-B901-2EEB12AD94F8}"/>
              </a:ext>
            </a:extLst>
          </p:cNvPr>
          <p:cNvSpPr>
            <a:spLocks noGrp="1"/>
          </p:cNvSpPr>
          <p:nvPr>
            <p:ph type="ftr" sz="quarter" idx="1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F1C10D1C-F2EA-46B6-B35A-881C8F5C67FE}"/>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4149C702-A52C-4836-AD09-FFA898A62A90}"/>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FD43C0D-A77C-4195-A4E0-023F5CDE9415}"/>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270809521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White Cover Slide, Graph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BA977D-F01B-45A3-A788-241A0D7E09A5}"/>
              </a:ext>
            </a:extLst>
          </p:cNvPr>
          <p:cNvPicPr>
            <a:picLocks noChangeAspect="1"/>
          </p:cNvPicPr>
          <p:nvPr userDrawn="1"/>
        </p:nvPicPr>
        <p:blipFill>
          <a:blip r:embed="rId2"/>
          <a:stretch>
            <a:fillRect/>
          </a:stretch>
        </p:blipFill>
        <p:spPr>
          <a:xfrm>
            <a:off x="0" y="4451986"/>
            <a:ext cx="9144000" cy="691515"/>
          </a:xfrm>
          <a:prstGeom prst="rect">
            <a:avLst/>
          </a:prstGeom>
        </p:spPr>
      </p:pic>
      <p:pic>
        <p:nvPicPr>
          <p:cNvPr id="7" name="Picture 6">
            <a:extLst>
              <a:ext uri="{FF2B5EF4-FFF2-40B4-BE49-F238E27FC236}">
                <a16:creationId xmlns:a16="http://schemas.microsoft.com/office/drawing/2014/main" id="{99B63AD2-13B3-4C1A-81A7-6B8DAA7875CA}"/>
              </a:ext>
            </a:extLst>
          </p:cNvPr>
          <p:cNvPicPr>
            <a:picLocks noChangeAspect="1"/>
          </p:cNvPicPr>
          <p:nvPr userDrawn="1"/>
        </p:nvPicPr>
        <p:blipFill>
          <a:blip r:embed="rId3"/>
          <a:stretch>
            <a:fillRect/>
          </a:stretch>
        </p:blipFill>
        <p:spPr bwMode="black">
          <a:xfrm>
            <a:off x="457201" y="384048"/>
            <a:ext cx="2385905" cy="512064"/>
          </a:xfrm>
          <a:prstGeom prst="rect">
            <a:avLst/>
          </a:prstGeom>
        </p:spPr>
      </p:pic>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black">
          <a:xfrm>
            <a:off x="457200" y="1691640"/>
            <a:ext cx="5029200" cy="1052596"/>
          </a:xfrm>
        </p:spPr>
        <p:txBody>
          <a:bodyPr anchor="b">
            <a:spAutoFit/>
          </a:bodyPr>
          <a:lstStyle>
            <a:lvl1pPr algn="l">
              <a:defRPr sz="3800">
                <a:solidFill>
                  <a:schemeClr val="tx1"/>
                </a:solidFill>
              </a:defRPr>
            </a:lvl1pPr>
          </a:lstStyle>
          <a:p>
            <a:pPr lvl="0"/>
            <a:r>
              <a:rPr lang="en-US" dirty="0"/>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black">
          <a:xfrm>
            <a:off x="457200" y="3118105"/>
            <a:ext cx="5029200" cy="538609"/>
          </a:xfrm>
        </p:spPr>
        <p:txBody>
          <a:bodyPr>
            <a:spAutoFit/>
          </a:bodyPr>
          <a:lstStyle>
            <a:lvl1pPr marL="0" marR="0" indent="0" algn="l" defTabSz="914378"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tx1"/>
                </a:solidFill>
              </a:defRPr>
            </a:lvl1pPr>
            <a:lvl2pPr marL="0" indent="0" algn="l">
              <a:buClrTx/>
              <a:buFont typeface="Arial" panose="020B0604020202020204" pitchFamily="34" charset="0"/>
              <a:buNone/>
              <a:tabLst/>
              <a:defRPr sz="1200">
                <a:solidFill>
                  <a:schemeClr val="tx1"/>
                </a:solidFill>
              </a:defRPr>
            </a:lvl2pPr>
            <a:lvl3pPr marL="228594" indent="-228594" algn="l">
              <a:spcBef>
                <a:spcPts val="600"/>
              </a:spcBef>
              <a:buClrTx/>
              <a:buSzPct val="125000"/>
              <a:buFont typeface="Arial" panose="020B0604020202020204" pitchFamily="34" charset="0"/>
              <a:buChar char="•"/>
              <a:defRPr sz="1200">
                <a:solidFill>
                  <a:schemeClr val="tx1"/>
                </a:solidFill>
              </a:defRPr>
            </a:lvl3pPr>
            <a:lvl4pPr marL="228594" indent="-228594" algn="l">
              <a:spcBef>
                <a:spcPts val="600"/>
              </a:spcBef>
              <a:buClrTx/>
              <a:buSzPct val="125000"/>
              <a:buFont typeface="Arial" panose="020B0604020202020204" pitchFamily="34" charset="0"/>
              <a:buChar char="•"/>
              <a:defRPr sz="1200">
                <a:solidFill>
                  <a:schemeClr val="tx1"/>
                </a:solidFill>
              </a:defRPr>
            </a:lvl4pPr>
            <a:lvl5pPr marL="228594" indent="-228594" algn="l">
              <a:spcBef>
                <a:spcPts val="600"/>
              </a:spcBef>
              <a:buClrTx/>
              <a:buSzPct val="125000"/>
              <a:buFont typeface="Arial" panose="020B0604020202020204" pitchFamily="34" charset="0"/>
              <a:buChar char="•"/>
              <a:defRPr sz="1200">
                <a:solidFill>
                  <a:schemeClr val="tx1"/>
                </a:solidFill>
              </a:defRPr>
            </a:lvl5pPr>
            <a:lvl6pPr marL="228594" indent="-228594" algn="l">
              <a:spcBef>
                <a:spcPts val="600"/>
              </a:spcBef>
              <a:buClrTx/>
              <a:buSzPct val="125000"/>
              <a:buFont typeface="Arial" panose="020B0604020202020204" pitchFamily="34" charset="0"/>
              <a:buChar char="•"/>
              <a:defRPr sz="1200">
                <a:solidFill>
                  <a:schemeClr val="tx1"/>
                </a:solidFill>
              </a:defRPr>
            </a:lvl6pPr>
            <a:lvl7pPr marL="228594" indent="-228594" algn="l">
              <a:spcBef>
                <a:spcPts val="600"/>
              </a:spcBef>
              <a:buClrTx/>
              <a:buSzPct val="125000"/>
              <a:buFont typeface="Arial" panose="020B0604020202020204" pitchFamily="34" charset="0"/>
              <a:buChar char="•"/>
              <a:defRPr sz="1200">
                <a:solidFill>
                  <a:schemeClr val="tx1"/>
                </a:solidFill>
              </a:defRPr>
            </a:lvl7pPr>
            <a:lvl8pPr marL="228594" indent="-228594" algn="l">
              <a:spcBef>
                <a:spcPts val="600"/>
              </a:spcBef>
              <a:buClrTx/>
              <a:buSzPct val="125000"/>
              <a:buFont typeface="Arial" panose="020B0604020202020204" pitchFamily="34" charset="0"/>
              <a:buChar char="•"/>
              <a:defRPr sz="1200">
                <a:solidFill>
                  <a:schemeClr val="tx1"/>
                </a:solidFill>
              </a:defRPr>
            </a:lvl8pPr>
            <a:lvl9pPr marL="228594" indent="-228594" algn="l">
              <a:spcBef>
                <a:spcPts val="600"/>
              </a:spcBef>
              <a:buClrTx/>
              <a:buSzPct val="125000"/>
              <a:buFont typeface="Arial" panose="020B0604020202020204" pitchFamily="34" charset="0"/>
              <a:buChar char="•"/>
              <a:defRPr sz="1200">
                <a:solidFill>
                  <a:schemeClr val="tx1"/>
                </a:solidFill>
              </a:defRPr>
            </a:lvl9pPr>
          </a:lstStyle>
          <a:p>
            <a:pPr lvl="0"/>
            <a:r>
              <a:rPr lang="en-US" dirty="0"/>
              <a:t>Speaker’s Full Name</a:t>
            </a:r>
          </a:p>
          <a:p>
            <a:pPr lvl="1"/>
            <a:r>
              <a:rPr lang="en-US" dirty="0"/>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457200" y="4757277"/>
            <a:ext cx="5029200" cy="115416"/>
          </a:xfrm>
        </p:spPr>
        <p:txBody>
          <a:bodyPr>
            <a:spAutoFit/>
          </a:bodyPr>
          <a:lstStyle>
            <a:lvl1pPr>
              <a:defRPr sz="750">
                <a:solidFill>
                  <a:schemeClr val="bg1"/>
                </a:solidFill>
              </a:defRPr>
            </a:lvl1pPr>
            <a:lvl2pPr marL="0" indent="0">
              <a:defRPr sz="750">
                <a:solidFill>
                  <a:schemeClr val="bg1"/>
                </a:solidFill>
              </a:defRPr>
            </a:lvl2pPr>
            <a:lvl3pPr marL="0" indent="0">
              <a:defRPr sz="750">
                <a:solidFill>
                  <a:schemeClr val="bg1"/>
                </a:solidFill>
              </a:defRPr>
            </a:lvl3pPr>
            <a:lvl4pPr marL="0" indent="0">
              <a:defRPr sz="750">
                <a:solidFill>
                  <a:schemeClr val="bg1"/>
                </a:solidFill>
              </a:defRPr>
            </a:lvl4pPr>
            <a:lvl5pPr marL="0" indent="0">
              <a:defRPr sz="750">
                <a:solidFill>
                  <a:schemeClr val="bg1"/>
                </a:solidFill>
              </a:defRPr>
            </a:lvl5pPr>
            <a:lvl6pPr marL="0" indent="0">
              <a:defRPr sz="750">
                <a:solidFill>
                  <a:schemeClr val="bg1"/>
                </a:solidFill>
              </a:defRPr>
            </a:lvl6pPr>
            <a:lvl7pPr marL="0" indent="0">
              <a:defRPr sz="750">
                <a:solidFill>
                  <a:schemeClr val="bg1"/>
                </a:solidFill>
              </a:defRPr>
            </a:lvl7pPr>
            <a:lvl8pPr marL="0" indent="0">
              <a:defRPr sz="750">
                <a:solidFill>
                  <a:schemeClr val="bg1"/>
                </a:solidFill>
              </a:defRPr>
            </a:lvl8pPr>
            <a:lvl9pPr marL="0" indent="0">
              <a:defRPr sz="750">
                <a:solidFill>
                  <a:schemeClr val="bg1"/>
                </a:solidFill>
              </a:defRPr>
            </a:lvl9pPr>
          </a:lstStyle>
          <a:p>
            <a:r>
              <a:rPr lang="en-US" dirty="0"/>
              <a:t>© 2018 Cognizant</a:t>
            </a:r>
          </a:p>
        </p:txBody>
      </p:sp>
      <p:cxnSp>
        <p:nvCxnSpPr>
          <p:cNvPr id="8" name="Straight Connector 7">
            <a:extLst>
              <a:ext uri="{FF2B5EF4-FFF2-40B4-BE49-F238E27FC236}">
                <a16:creationId xmlns:a16="http://schemas.microsoft.com/office/drawing/2014/main" id="{B2D38650-2189-4A4F-AD30-9C41C4094C5F}"/>
              </a:ext>
            </a:extLst>
          </p:cNvPr>
          <p:cNvCxnSpPr>
            <a:cxnSpLocks/>
          </p:cNvCxnSpPr>
          <p:nvPr userDrawn="1"/>
        </p:nvCxnSpPr>
        <p:spPr bwMode="black">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076776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Blue Cover Slide, Graphic">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F1FCDD-9A69-4405-B89F-CFDAF1874AA8}"/>
              </a:ext>
            </a:extLst>
          </p:cNvPr>
          <p:cNvPicPr>
            <a:picLocks noChangeAspect="1"/>
          </p:cNvPicPr>
          <p:nvPr userDrawn="1"/>
        </p:nvPicPr>
        <p:blipFill>
          <a:blip r:embed="rId2"/>
          <a:stretch>
            <a:fillRect/>
          </a:stretch>
        </p:blipFill>
        <p:spPr>
          <a:xfrm>
            <a:off x="0" y="0"/>
            <a:ext cx="9144000" cy="5151120"/>
          </a:xfrm>
          <a:prstGeom prst="rect">
            <a:avLst/>
          </a:prstGeom>
        </p:spPr>
      </p:pic>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white">
          <a:xfrm>
            <a:off x="457200" y="1691187"/>
            <a:ext cx="5029200" cy="1052596"/>
          </a:xfrm>
        </p:spPr>
        <p:txBody>
          <a:bodyPr anchor="b">
            <a:spAutoFit/>
          </a:bodyPr>
          <a:lstStyle>
            <a:lvl1pPr algn="l">
              <a:defRPr sz="3800">
                <a:solidFill>
                  <a:schemeClr val="bg1"/>
                </a:solidFill>
              </a:defRPr>
            </a:lvl1pPr>
          </a:lstStyle>
          <a:p>
            <a:pPr lvl="0"/>
            <a:r>
              <a:rPr lang="en-US" dirty="0"/>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white">
          <a:xfrm>
            <a:off x="457200" y="3118105"/>
            <a:ext cx="5029200" cy="538609"/>
          </a:xfrm>
        </p:spPr>
        <p:txBody>
          <a:bodyPr>
            <a:spAutoFit/>
          </a:bodyPr>
          <a:lstStyle>
            <a:lvl1pPr marL="0" marR="0" indent="0" algn="l" defTabSz="914378"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bg1"/>
                </a:solidFill>
              </a:defRPr>
            </a:lvl1pPr>
            <a:lvl2pPr marL="0" indent="0" algn="l">
              <a:buClrTx/>
              <a:buFont typeface="Arial" panose="020B0604020202020204" pitchFamily="34" charset="0"/>
              <a:buNone/>
              <a:tabLst/>
              <a:defRPr sz="1200">
                <a:solidFill>
                  <a:schemeClr val="bg1"/>
                </a:solidFill>
              </a:defRPr>
            </a:lvl2pPr>
            <a:lvl3pPr marL="228594" indent="-228594" algn="l">
              <a:spcBef>
                <a:spcPts val="600"/>
              </a:spcBef>
              <a:buClrTx/>
              <a:buSzPct val="125000"/>
              <a:buFont typeface="Arial" panose="020B0604020202020204" pitchFamily="34" charset="0"/>
              <a:buChar char="•"/>
              <a:defRPr sz="1200">
                <a:solidFill>
                  <a:schemeClr val="bg1"/>
                </a:solidFill>
              </a:defRPr>
            </a:lvl3pPr>
            <a:lvl4pPr marL="228594" indent="-228594" algn="l">
              <a:spcBef>
                <a:spcPts val="600"/>
              </a:spcBef>
              <a:buClrTx/>
              <a:buSzPct val="125000"/>
              <a:buFont typeface="Arial" panose="020B0604020202020204" pitchFamily="34" charset="0"/>
              <a:buChar char="•"/>
              <a:defRPr sz="1200">
                <a:solidFill>
                  <a:schemeClr val="bg1"/>
                </a:solidFill>
              </a:defRPr>
            </a:lvl4pPr>
            <a:lvl5pPr marL="228594" indent="-228594" algn="l">
              <a:spcBef>
                <a:spcPts val="600"/>
              </a:spcBef>
              <a:buClrTx/>
              <a:buSzPct val="125000"/>
              <a:buFont typeface="Arial" panose="020B0604020202020204" pitchFamily="34" charset="0"/>
              <a:buChar char="•"/>
              <a:defRPr sz="1200">
                <a:solidFill>
                  <a:schemeClr val="bg1"/>
                </a:solidFill>
              </a:defRPr>
            </a:lvl5pPr>
            <a:lvl6pPr marL="228594" indent="-228594" algn="l">
              <a:spcBef>
                <a:spcPts val="600"/>
              </a:spcBef>
              <a:buClrTx/>
              <a:buSzPct val="125000"/>
              <a:buFont typeface="Arial" panose="020B0604020202020204" pitchFamily="34" charset="0"/>
              <a:buChar char="•"/>
              <a:defRPr sz="1200">
                <a:solidFill>
                  <a:schemeClr val="bg1"/>
                </a:solidFill>
              </a:defRPr>
            </a:lvl6pPr>
            <a:lvl7pPr marL="228594" indent="-228594" algn="l">
              <a:spcBef>
                <a:spcPts val="600"/>
              </a:spcBef>
              <a:buClrTx/>
              <a:buSzPct val="125000"/>
              <a:buFont typeface="Arial" panose="020B0604020202020204" pitchFamily="34" charset="0"/>
              <a:buChar char="•"/>
              <a:defRPr sz="1200">
                <a:solidFill>
                  <a:schemeClr val="bg1"/>
                </a:solidFill>
              </a:defRPr>
            </a:lvl7pPr>
            <a:lvl8pPr marL="228594" indent="-228594" algn="l">
              <a:spcBef>
                <a:spcPts val="600"/>
              </a:spcBef>
              <a:buClrTx/>
              <a:buSzPct val="125000"/>
              <a:buFont typeface="Arial" panose="020B0604020202020204" pitchFamily="34" charset="0"/>
              <a:buChar char="•"/>
              <a:defRPr sz="1200">
                <a:solidFill>
                  <a:schemeClr val="bg1"/>
                </a:solidFill>
              </a:defRPr>
            </a:lvl8pPr>
            <a:lvl9pPr marL="228594" indent="-228594" algn="l">
              <a:spcBef>
                <a:spcPts val="600"/>
              </a:spcBef>
              <a:buClrTx/>
              <a:buSzPct val="125000"/>
              <a:buFont typeface="Arial" panose="020B0604020202020204" pitchFamily="34" charset="0"/>
              <a:buChar char="•"/>
              <a:defRPr sz="1200">
                <a:solidFill>
                  <a:schemeClr val="bg1"/>
                </a:solidFill>
              </a:defRPr>
            </a:lvl9pPr>
          </a:lstStyle>
          <a:p>
            <a:pPr lvl="0"/>
            <a:r>
              <a:rPr lang="en-US" dirty="0"/>
              <a:t>Speaker’s Full Name</a:t>
            </a:r>
          </a:p>
          <a:p>
            <a:pPr lvl="1"/>
            <a:r>
              <a:rPr lang="en-US" dirty="0"/>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457200" y="4757277"/>
            <a:ext cx="5029200" cy="115416"/>
          </a:xfrm>
        </p:spPr>
        <p:txBody>
          <a:bodyPr>
            <a:spAutoFit/>
          </a:bodyPr>
          <a:lstStyle>
            <a:lvl1pPr>
              <a:defRPr sz="750">
                <a:solidFill>
                  <a:schemeClr val="bg1"/>
                </a:solidFill>
              </a:defRPr>
            </a:lvl1pPr>
            <a:lvl2pPr marL="0" indent="0">
              <a:defRPr sz="750">
                <a:solidFill>
                  <a:schemeClr val="bg1"/>
                </a:solidFill>
              </a:defRPr>
            </a:lvl2pPr>
            <a:lvl3pPr marL="0" indent="0">
              <a:defRPr sz="750">
                <a:solidFill>
                  <a:schemeClr val="bg1"/>
                </a:solidFill>
              </a:defRPr>
            </a:lvl3pPr>
            <a:lvl4pPr marL="0" indent="0">
              <a:defRPr sz="750">
                <a:solidFill>
                  <a:schemeClr val="bg1"/>
                </a:solidFill>
              </a:defRPr>
            </a:lvl4pPr>
            <a:lvl5pPr marL="0" indent="0">
              <a:defRPr sz="750">
                <a:solidFill>
                  <a:schemeClr val="bg1"/>
                </a:solidFill>
              </a:defRPr>
            </a:lvl5pPr>
            <a:lvl6pPr marL="0" indent="0">
              <a:defRPr sz="750">
                <a:solidFill>
                  <a:schemeClr val="bg1"/>
                </a:solidFill>
              </a:defRPr>
            </a:lvl6pPr>
            <a:lvl7pPr marL="0" indent="0">
              <a:defRPr sz="750">
                <a:solidFill>
                  <a:schemeClr val="bg1"/>
                </a:solidFill>
              </a:defRPr>
            </a:lvl7pPr>
            <a:lvl8pPr marL="0" indent="0">
              <a:defRPr sz="750">
                <a:solidFill>
                  <a:schemeClr val="bg1"/>
                </a:solidFill>
              </a:defRPr>
            </a:lvl8pPr>
            <a:lvl9pPr marL="0" indent="0">
              <a:defRPr sz="750">
                <a:solidFill>
                  <a:schemeClr val="bg1"/>
                </a:solidFill>
              </a:defRPr>
            </a:lvl9pPr>
          </a:lstStyle>
          <a:p>
            <a:r>
              <a:rPr lang="en-US"/>
              <a:t>© 2018 Cognizant</a:t>
            </a:r>
            <a:endParaRPr lang="en-US" dirty="0"/>
          </a:p>
        </p:txBody>
      </p:sp>
      <p:cxnSp>
        <p:nvCxnSpPr>
          <p:cNvPr id="13" name="Straight Connector 12">
            <a:extLst>
              <a:ext uri="{FF2B5EF4-FFF2-40B4-BE49-F238E27FC236}">
                <a16:creationId xmlns:a16="http://schemas.microsoft.com/office/drawing/2014/main" id="{F769F7CB-0D67-49E0-9197-CA57AE8A17CA}"/>
              </a:ext>
            </a:extLst>
          </p:cNvPr>
          <p:cNvCxnSpPr>
            <a:cxnSpLocks/>
          </p:cNvCxnSpPr>
          <p:nvPr userDrawn="1"/>
        </p:nvCxnSpPr>
        <p:spPr bwMode="white">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E4D59F9-56F9-4A49-9196-51BDC9B07373}"/>
              </a:ext>
            </a:extLst>
          </p:cNvPr>
          <p:cNvPicPr>
            <a:picLocks noChangeAspect="1"/>
          </p:cNvPicPr>
          <p:nvPr userDrawn="1"/>
        </p:nvPicPr>
        <p:blipFill>
          <a:blip r:embed="rId3"/>
          <a:stretch>
            <a:fillRect/>
          </a:stretch>
        </p:blipFill>
        <p:spPr>
          <a:xfrm>
            <a:off x="457201" y="384048"/>
            <a:ext cx="2385905" cy="512064"/>
          </a:xfrm>
          <a:prstGeom prst="rect">
            <a:avLst/>
          </a:prstGeom>
        </p:spPr>
      </p:pic>
    </p:spTree>
    <p:extLst>
      <p:ext uri="{BB962C8B-B14F-4D97-AF65-F5344CB8AC3E}">
        <p14:creationId xmlns:p14="http://schemas.microsoft.com/office/powerpoint/2010/main" val="59683083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reserve="1">
  <p:cSld name="Blue Cover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white">
          <a:xfrm>
            <a:off x="457200" y="1691187"/>
            <a:ext cx="5029200" cy="1052596"/>
          </a:xfrm>
        </p:spPr>
        <p:txBody>
          <a:bodyPr anchor="b">
            <a:spAutoFit/>
          </a:bodyPr>
          <a:lstStyle>
            <a:lvl1pPr algn="l">
              <a:defRPr sz="3800">
                <a:solidFill>
                  <a:schemeClr val="bg1"/>
                </a:solidFill>
              </a:defRPr>
            </a:lvl1pPr>
          </a:lstStyle>
          <a:p>
            <a:pPr lvl="0"/>
            <a:r>
              <a:rPr lang="en-US" dirty="0"/>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white">
          <a:xfrm>
            <a:off x="457200" y="3118105"/>
            <a:ext cx="5029200" cy="538609"/>
          </a:xfrm>
        </p:spPr>
        <p:txBody>
          <a:bodyPr>
            <a:spAutoFit/>
          </a:bodyPr>
          <a:lstStyle>
            <a:lvl1pPr marL="0" marR="0" indent="0" algn="l" defTabSz="914378"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bg1"/>
                </a:solidFill>
              </a:defRPr>
            </a:lvl1pPr>
            <a:lvl2pPr marL="0" indent="0" algn="l">
              <a:buClrTx/>
              <a:buFont typeface="Arial" panose="020B0604020202020204" pitchFamily="34" charset="0"/>
              <a:buNone/>
              <a:tabLst/>
              <a:defRPr sz="1200">
                <a:solidFill>
                  <a:schemeClr val="bg1"/>
                </a:solidFill>
              </a:defRPr>
            </a:lvl2pPr>
            <a:lvl3pPr marL="228594" indent="-228594" algn="l">
              <a:spcBef>
                <a:spcPts val="600"/>
              </a:spcBef>
              <a:buClrTx/>
              <a:buSzPct val="125000"/>
              <a:buFont typeface="Arial" panose="020B0604020202020204" pitchFamily="34" charset="0"/>
              <a:buChar char="•"/>
              <a:defRPr sz="1200">
                <a:solidFill>
                  <a:schemeClr val="bg1"/>
                </a:solidFill>
              </a:defRPr>
            </a:lvl3pPr>
            <a:lvl4pPr marL="228594" indent="-228594" algn="l">
              <a:spcBef>
                <a:spcPts val="600"/>
              </a:spcBef>
              <a:buClrTx/>
              <a:buSzPct val="125000"/>
              <a:buFont typeface="Arial" panose="020B0604020202020204" pitchFamily="34" charset="0"/>
              <a:buChar char="•"/>
              <a:defRPr sz="1200">
                <a:solidFill>
                  <a:schemeClr val="bg1"/>
                </a:solidFill>
              </a:defRPr>
            </a:lvl4pPr>
            <a:lvl5pPr marL="228594" indent="-228594" algn="l">
              <a:spcBef>
                <a:spcPts val="600"/>
              </a:spcBef>
              <a:buClrTx/>
              <a:buSzPct val="125000"/>
              <a:buFont typeface="Arial" panose="020B0604020202020204" pitchFamily="34" charset="0"/>
              <a:buChar char="•"/>
              <a:defRPr sz="1200">
                <a:solidFill>
                  <a:schemeClr val="bg1"/>
                </a:solidFill>
              </a:defRPr>
            </a:lvl5pPr>
            <a:lvl6pPr marL="228594" indent="-228594" algn="l">
              <a:spcBef>
                <a:spcPts val="600"/>
              </a:spcBef>
              <a:buClrTx/>
              <a:buSzPct val="125000"/>
              <a:buFont typeface="Arial" panose="020B0604020202020204" pitchFamily="34" charset="0"/>
              <a:buChar char="•"/>
              <a:defRPr sz="1200">
                <a:solidFill>
                  <a:schemeClr val="bg1"/>
                </a:solidFill>
              </a:defRPr>
            </a:lvl6pPr>
            <a:lvl7pPr marL="228594" indent="-228594" algn="l">
              <a:spcBef>
                <a:spcPts val="600"/>
              </a:spcBef>
              <a:buClrTx/>
              <a:buSzPct val="125000"/>
              <a:buFont typeface="Arial" panose="020B0604020202020204" pitchFamily="34" charset="0"/>
              <a:buChar char="•"/>
              <a:defRPr sz="1200">
                <a:solidFill>
                  <a:schemeClr val="bg1"/>
                </a:solidFill>
              </a:defRPr>
            </a:lvl7pPr>
            <a:lvl8pPr marL="228594" indent="-228594" algn="l">
              <a:spcBef>
                <a:spcPts val="600"/>
              </a:spcBef>
              <a:buClrTx/>
              <a:buSzPct val="125000"/>
              <a:buFont typeface="Arial" panose="020B0604020202020204" pitchFamily="34" charset="0"/>
              <a:buChar char="•"/>
              <a:defRPr sz="1200">
                <a:solidFill>
                  <a:schemeClr val="bg1"/>
                </a:solidFill>
              </a:defRPr>
            </a:lvl8pPr>
            <a:lvl9pPr marL="228594" indent="-228594" algn="l">
              <a:spcBef>
                <a:spcPts val="600"/>
              </a:spcBef>
              <a:buClrTx/>
              <a:buSzPct val="125000"/>
              <a:buFont typeface="Arial" panose="020B0604020202020204" pitchFamily="34" charset="0"/>
              <a:buChar char="•"/>
              <a:defRPr sz="1200">
                <a:solidFill>
                  <a:schemeClr val="bg1"/>
                </a:solidFill>
              </a:defRPr>
            </a:lvl9pPr>
          </a:lstStyle>
          <a:p>
            <a:pPr lvl="0"/>
            <a:r>
              <a:rPr lang="en-US" dirty="0"/>
              <a:t>Speaker’s Full Name</a:t>
            </a:r>
          </a:p>
          <a:p>
            <a:pPr lvl="1"/>
            <a:r>
              <a:rPr lang="en-US" dirty="0"/>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457200" y="4757277"/>
            <a:ext cx="5029200" cy="115416"/>
          </a:xfrm>
        </p:spPr>
        <p:txBody>
          <a:bodyPr>
            <a:spAutoFit/>
          </a:bodyPr>
          <a:lstStyle>
            <a:lvl1pPr>
              <a:defRPr sz="750">
                <a:solidFill>
                  <a:schemeClr val="bg1"/>
                </a:solidFill>
              </a:defRPr>
            </a:lvl1pPr>
            <a:lvl2pPr marL="0" indent="0">
              <a:defRPr sz="750">
                <a:solidFill>
                  <a:schemeClr val="bg1"/>
                </a:solidFill>
              </a:defRPr>
            </a:lvl2pPr>
            <a:lvl3pPr marL="0" indent="0">
              <a:defRPr sz="750">
                <a:solidFill>
                  <a:schemeClr val="bg1"/>
                </a:solidFill>
              </a:defRPr>
            </a:lvl3pPr>
            <a:lvl4pPr marL="0" indent="0">
              <a:defRPr sz="750">
                <a:solidFill>
                  <a:schemeClr val="bg1"/>
                </a:solidFill>
              </a:defRPr>
            </a:lvl4pPr>
            <a:lvl5pPr marL="0" indent="0">
              <a:defRPr sz="750">
                <a:solidFill>
                  <a:schemeClr val="bg1"/>
                </a:solidFill>
              </a:defRPr>
            </a:lvl5pPr>
            <a:lvl6pPr marL="0" indent="0">
              <a:defRPr sz="750">
                <a:solidFill>
                  <a:schemeClr val="bg1"/>
                </a:solidFill>
              </a:defRPr>
            </a:lvl6pPr>
            <a:lvl7pPr marL="0" indent="0">
              <a:defRPr sz="750">
                <a:solidFill>
                  <a:schemeClr val="bg1"/>
                </a:solidFill>
              </a:defRPr>
            </a:lvl7pPr>
            <a:lvl8pPr marL="0" indent="0">
              <a:defRPr sz="750">
                <a:solidFill>
                  <a:schemeClr val="bg1"/>
                </a:solidFill>
              </a:defRPr>
            </a:lvl8pPr>
            <a:lvl9pPr marL="0" indent="0">
              <a:defRPr sz="750">
                <a:solidFill>
                  <a:schemeClr val="bg1"/>
                </a:solidFill>
              </a:defRPr>
            </a:lvl9pPr>
          </a:lstStyle>
          <a:p>
            <a:r>
              <a:rPr lang="en-US"/>
              <a:t>© 2018 Cognizant</a:t>
            </a:r>
            <a:endParaRPr lang="en-US" dirty="0"/>
          </a:p>
        </p:txBody>
      </p:sp>
      <p:cxnSp>
        <p:nvCxnSpPr>
          <p:cNvPr id="13" name="Straight Connector 12">
            <a:extLst>
              <a:ext uri="{FF2B5EF4-FFF2-40B4-BE49-F238E27FC236}">
                <a16:creationId xmlns:a16="http://schemas.microsoft.com/office/drawing/2014/main" id="{F769F7CB-0D67-49E0-9197-CA57AE8A17CA}"/>
              </a:ext>
            </a:extLst>
          </p:cNvPr>
          <p:cNvCxnSpPr>
            <a:cxnSpLocks/>
          </p:cNvCxnSpPr>
          <p:nvPr userDrawn="1"/>
        </p:nvCxnSpPr>
        <p:spPr bwMode="white">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E4D59F9-56F9-4A49-9196-51BDC9B07373}"/>
              </a:ext>
            </a:extLst>
          </p:cNvPr>
          <p:cNvPicPr>
            <a:picLocks noChangeAspect="1"/>
          </p:cNvPicPr>
          <p:nvPr userDrawn="1"/>
        </p:nvPicPr>
        <p:blipFill>
          <a:blip r:embed="rId2"/>
          <a:stretch>
            <a:fillRect/>
          </a:stretch>
        </p:blipFill>
        <p:spPr>
          <a:xfrm>
            <a:off x="457201" y="384048"/>
            <a:ext cx="2385905" cy="512064"/>
          </a:xfrm>
          <a:prstGeom prst="rect">
            <a:avLst/>
          </a:prstGeom>
        </p:spPr>
      </p:pic>
    </p:spTree>
    <p:extLst>
      <p:ext uri="{BB962C8B-B14F-4D97-AF65-F5344CB8AC3E}">
        <p14:creationId xmlns:p14="http://schemas.microsoft.com/office/powerpoint/2010/main" val="424523903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Agenda, Picture &amp; Numbered Tex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lstStyle>
            <a:lvl1pPr>
              <a:defRPr>
                <a:solidFill>
                  <a:schemeClr val="bg1"/>
                </a:solidFill>
              </a:defRPr>
            </a:lvl1pPr>
          </a:lstStyle>
          <a:p>
            <a:r>
              <a:rPr lang="en-US" smtClean="0"/>
              <a:t>Click to edit Master title style</a:t>
            </a:r>
            <a:endParaRPr lang="en-US" dirty="0"/>
          </a:p>
        </p:txBody>
      </p:sp>
      <p:sp>
        <p:nvSpPr>
          <p:cNvPr id="8" name="Content Placeholder 2">
            <a:extLst>
              <a:ext uri="{FF2B5EF4-FFF2-40B4-BE49-F238E27FC236}">
                <a16:creationId xmlns:a16="http://schemas.microsoft.com/office/drawing/2014/main" id="{B2BD88AD-BF9F-4A95-ACE0-0665F32F8DFE}"/>
              </a:ext>
            </a:extLst>
          </p:cNvPr>
          <p:cNvSpPr>
            <a:spLocks noGrp="1"/>
          </p:cNvSpPr>
          <p:nvPr>
            <p:ph idx="1" hasCustomPrompt="1"/>
          </p:nvPr>
        </p:nvSpPr>
        <p:spPr>
          <a:xfrm>
            <a:off x="3621024" y="1261872"/>
            <a:ext cx="5141976" cy="3319272"/>
          </a:xfrm>
          <a:prstGeom prst="rect">
            <a:avLst/>
          </a:prstGeom>
        </p:spPr>
        <p:txBody>
          <a:bodyPr vert="horz" lIns="0" tIns="0" rIns="0" bIns="0" rtlCol="0">
            <a:normAutofit/>
          </a:bodyPr>
          <a:lstStyle>
            <a:lvl1pPr marL="283457" indent="-283457">
              <a:buFont typeface="+mj-lt"/>
              <a:buAutoNum type="arabicPeriod"/>
              <a:defRPr>
                <a:solidFill>
                  <a:schemeClr val="bg1"/>
                </a:solidFill>
              </a:defRPr>
            </a:lvl1pPr>
            <a:lvl2pPr marL="0" indent="0">
              <a:buNone/>
              <a:defRPr lang="en-US" sz="1400" baseline="0" noProof="0" dirty="0">
                <a:solidFill>
                  <a:schemeClr val="bg1"/>
                </a:solidFill>
              </a:defRPr>
            </a:lvl2pPr>
            <a:lvl3pPr marL="0" indent="0">
              <a:spcBef>
                <a:spcPts val="600"/>
              </a:spcBef>
              <a:buNone/>
              <a:defRPr sz="1400">
                <a:solidFill>
                  <a:schemeClr val="bg1"/>
                </a:solidFill>
              </a:defRPr>
            </a:lvl3pPr>
            <a:lvl4pPr marL="0" indent="0">
              <a:spcBef>
                <a:spcPts val="600"/>
              </a:spcBef>
              <a:buNone/>
              <a:defRPr sz="1400">
                <a:solidFill>
                  <a:schemeClr val="bg1"/>
                </a:solidFill>
              </a:defRPr>
            </a:lvl4pPr>
            <a:lvl5pPr marL="0" indent="0">
              <a:spcBef>
                <a:spcPts val="600"/>
              </a:spcBef>
              <a:buNone/>
              <a:defRPr sz="1400">
                <a:solidFill>
                  <a:schemeClr val="bg1"/>
                </a:solidFill>
              </a:defRPr>
            </a:lvl5pPr>
            <a:lvl6pPr marL="0" indent="0">
              <a:lnSpc>
                <a:spcPct val="100000"/>
              </a:lnSpc>
              <a:spcBef>
                <a:spcPts val="600"/>
              </a:spcBef>
              <a:buNone/>
              <a:defRPr sz="1400">
                <a:solidFill>
                  <a:schemeClr val="bg1"/>
                </a:solidFill>
              </a:defRPr>
            </a:lvl6pPr>
            <a:lvl7pPr marL="0" indent="0">
              <a:spcBef>
                <a:spcPts val="600"/>
              </a:spcBef>
              <a:buNone/>
              <a:defRPr sz="1400">
                <a:solidFill>
                  <a:schemeClr val="bg1"/>
                </a:solidFill>
              </a:defRPr>
            </a:lvl7pPr>
            <a:lvl8pPr marL="0" indent="0">
              <a:lnSpc>
                <a:spcPct val="100000"/>
              </a:lnSpc>
              <a:spcBef>
                <a:spcPts val="600"/>
              </a:spcBef>
              <a:buNone/>
              <a:defRPr sz="1400">
                <a:solidFill>
                  <a:schemeClr val="bg1"/>
                </a:solidFill>
              </a:defRPr>
            </a:lvl8pPr>
            <a:lvl9pPr marL="0" indent="0">
              <a:lnSpc>
                <a:spcPct val="100000"/>
              </a:lnSpc>
              <a:spcBef>
                <a:spcPts val="600"/>
              </a:spcBef>
              <a:buNone/>
              <a:defRPr sz="1400">
                <a:solidFill>
                  <a:schemeClr val="bg1"/>
                </a:solidFill>
              </a:defRPr>
            </a:lvl9pPr>
          </a:lstStyle>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marL="457189" lvl="1" indent="-457189">
              <a:buNone/>
            </a:pPr>
            <a:endParaRPr kumimoji="0" lang="en-US" sz="2800" b="0" i="0" u="none" strike="noStrike" kern="1200" cap="none" spc="0" normalizeH="0" baseline="0" noProof="0" dirty="0">
              <a:ln>
                <a:noFill/>
              </a:ln>
              <a:solidFill>
                <a:srgbClr val="0033B4"/>
              </a:solidFill>
              <a:effectLst/>
              <a:uLnTx/>
              <a:uFillTx/>
              <a:latin typeface="+mn-lt"/>
              <a:ea typeface="+mn-ea"/>
              <a:cs typeface="+mn-cs"/>
            </a:endParaRPr>
          </a:p>
        </p:txBody>
      </p:sp>
      <p:sp>
        <p:nvSpPr>
          <p:cNvPr id="9" name="Picture Placeholder 6">
            <a:extLst>
              <a:ext uri="{FF2B5EF4-FFF2-40B4-BE49-F238E27FC236}">
                <a16:creationId xmlns:a16="http://schemas.microsoft.com/office/drawing/2014/main" id="{A7A5CEAD-8DF7-4847-A3C5-A3EBD2E6DC60}"/>
              </a:ext>
            </a:extLst>
          </p:cNvPr>
          <p:cNvSpPr>
            <a:spLocks noGrp="1"/>
          </p:cNvSpPr>
          <p:nvPr>
            <p:ph type="pic" sz="quarter" idx="16" hasCustomPrompt="1"/>
          </p:nvPr>
        </p:nvSpPr>
        <p:spPr>
          <a:xfrm>
            <a:off x="381001" y="1261871"/>
            <a:ext cx="2757488" cy="3319272"/>
          </a:xfrm>
          <a:noFill/>
        </p:spPr>
        <p:txBody>
          <a:bodyPr/>
          <a:lstStyle>
            <a:lvl1pPr marL="0" marR="0" indent="0" algn="l" defTabSz="457189" rtl="0" eaLnBrk="1" fontAlgn="auto" latinLnBrk="0" hangingPunct="1">
              <a:lnSpc>
                <a:spcPct val="90000"/>
              </a:lnSpc>
              <a:spcBef>
                <a:spcPts val="600"/>
              </a:spcBef>
              <a:spcAft>
                <a:spcPts val="0"/>
              </a:spcAft>
              <a:buClrTx/>
              <a:buSzTx/>
              <a:buFont typeface="Arial"/>
              <a:buNone/>
              <a:tabLst/>
              <a:defRPr>
                <a:solidFill>
                  <a:schemeClr val="bg1"/>
                </a:solidFill>
              </a:defRPr>
            </a:lvl1pPr>
          </a:lstStyle>
          <a:p>
            <a:pPr marL="0" marR="0" lvl="0" indent="0" algn="l" defTabSz="457189" rtl="0" eaLnBrk="1" fontAlgn="auto" latinLnBrk="0" hangingPunct="1">
              <a:lnSpc>
                <a:spcPct val="90000"/>
              </a:lnSpc>
              <a:spcBef>
                <a:spcPts val="600"/>
              </a:spcBef>
              <a:spcAft>
                <a:spcPts val="0"/>
              </a:spcAft>
              <a:buClrTx/>
              <a:buSzTx/>
              <a:buFont typeface="Arial"/>
              <a:buNone/>
              <a:tabLst/>
              <a:defRPr/>
            </a:pPr>
            <a:r>
              <a:rPr lang="en-US" dirty="0"/>
              <a:t>Drag picture to placeholder or click icon to add</a:t>
            </a:r>
          </a:p>
          <a:p>
            <a:endParaRPr lang="en-US" dirty="0"/>
          </a:p>
        </p:txBody>
      </p:sp>
      <p:sp>
        <p:nvSpPr>
          <p:cNvPr id="3" name="Date Placeholder 2">
            <a:extLst>
              <a:ext uri="{FF2B5EF4-FFF2-40B4-BE49-F238E27FC236}">
                <a16:creationId xmlns:a16="http://schemas.microsoft.com/office/drawing/2014/main" id="{F6CB4A54-5341-4A6F-9733-3D09E3B0E7F5}"/>
              </a:ext>
            </a:extLst>
          </p:cNvPr>
          <p:cNvSpPr>
            <a:spLocks noGrp="1"/>
          </p:cNvSpPr>
          <p:nvPr>
            <p:ph type="dt" sz="half" idx="17"/>
          </p:nvPr>
        </p:nvSpPr>
        <p:spPr/>
        <p:txBody>
          <a:bodyPr/>
          <a:lstStyle>
            <a:lvl1pPr>
              <a:defRPr>
                <a:solidFill>
                  <a:schemeClr val="bg1"/>
                </a:solidFill>
              </a:defRPr>
            </a:lvl1pPr>
          </a:lstStyle>
          <a:p>
            <a:fld id="{9BD35B18-DEDC-4418-BC42-739CF95B01BD}" type="datetime1">
              <a:rPr lang="en-US" smtClean="0"/>
              <a:t>8/21/2020</a:t>
            </a:fld>
            <a:endParaRPr lang="en-US" dirty="0"/>
          </a:p>
        </p:txBody>
      </p:sp>
      <p:sp>
        <p:nvSpPr>
          <p:cNvPr id="7" name="Footer Placeholder 6">
            <a:extLst>
              <a:ext uri="{FF2B5EF4-FFF2-40B4-BE49-F238E27FC236}">
                <a16:creationId xmlns:a16="http://schemas.microsoft.com/office/drawing/2014/main" id="{A9F96F16-06EB-41EA-A547-8A5407FBCF45}"/>
              </a:ext>
            </a:extLst>
          </p:cNvPr>
          <p:cNvSpPr>
            <a:spLocks noGrp="1"/>
          </p:cNvSpPr>
          <p:nvPr>
            <p:ph type="ftr" sz="quarter" idx="18"/>
          </p:nvPr>
        </p:nvSpPr>
        <p:spPr/>
        <p:txBody>
          <a:bodyPr/>
          <a:lstStyle>
            <a:lvl1pPr>
              <a:defRPr>
                <a:solidFill>
                  <a:schemeClr val="bg1"/>
                </a:solidFill>
              </a:defRPr>
            </a:lvl1pPr>
          </a:lstStyle>
          <a:p>
            <a:r>
              <a:rPr lang="en-US"/>
              <a:t>© 2018 Cognizant</a:t>
            </a:r>
            <a:endParaRPr lang="en-US" dirty="0"/>
          </a:p>
        </p:txBody>
      </p:sp>
      <p:sp>
        <p:nvSpPr>
          <p:cNvPr id="10" name="Slide Number Placeholder 9">
            <a:extLst>
              <a:ext uri="{FF2B5EF4-FFF2-40B4-BE49-F238E27FC236}">
                <a16:creationId xmlns:a16="http://schemas.microsoft.com/office/drawing/2014/main" id="{6CDF8484-6FCC-46A8-B1A4-B877ED71BD26}"/>
              </a:ext>
            </a:extLst>
          </p:cNvPr>
          <p:cNvSpPr>
            <a:spLocks noGrp="1"/>
          </p:cNvSpPr>
          <p:nvPr>
            <p:ph type="sldNum" sz="quarter" idx="19"/>
          </p:nvPr>
        </p:nvSpPr>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6F8FABAD-01EF-483E-B2EF-403B57169C4D}"/>
              </a:ext>
            </a:extLst>
          </p:cNvPr>
          <p:cNvCxnSpPr>
            <a:cxnSpLocks/>
          </p:cNvCxnSpPr>
          <p:nvPr userDrawn="1"/>
        </p:nvCxnSpPr>
        <p:spPr>
          <a:xfrm>
            <a:off x="384946" y="4690872"/>
            <a:ext cx="838415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42CD7C5-2D34-4C27-8DA0-D81A9530F15A}"/>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19464924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Agenda &amp; Numbered Tex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lstStyle>
            <a:lvl1pPr>
              <a:defRPr>
                <a:solidFill>
                  <a:schemeClr val="bg1"/>
                </a:solidFill>
              </a:defRPr>
            </a:lvl1pPr>
          </a:lstStyle>
          <a:p>
            <a:r>
              <a:rPr lang="en-US" smtClean="0"/>
              <a:t>Click to edit Master title style</a:t>
            </a:r>
            <a:endParaRPr lang="en-US" dirty="0"/>
          </a:p>
        </p:txBody>
      </p:sp>
      <p:sp>
        <p:nvSpPr>
          <p:cNvPr id="8" name="Content Placeholder 2">
            <a:extLst>
              <a:ext uri="{FF2B5EF4-FFF2-40B4-BE49-F238E27FC236}">
                <a16:creationId xmlns:a16="http://schemas.microsoft.com/office/drawing/2014/main" id="{0E686D16-B817-4FD7-91EF-E75DCEECBDBE}"/>
              </a:ext>
            </a:extLst>
          </p:cNvPr>
          <p:cNvSpPr>
            <a:spLocks noGrp="1"/>
          </p:cNvSpPr>
          <p:nvPr>
            <p:ph idx="1" hasCustomPrompt="1"/>
          </p:nvPr>
        </p:nvSpPr>
        <p:spPr>
          <a:xfrm>
            <a:off x="377952" y="1261872"/>
            <a:ext cx="8385048" cy="3319272"/>
          </a:xfrm>
          <a:prstGeom prst="rect">
            <a:avLst/>
          </a:prstGeom>
        </p:spPr>
        <p:txBody>
          <a:bodyPr vert="horz" lIns="0" tIns="0" rIns="0" bIns="0" rtlCol="0">
            <a:normAutofit/>
          </a:bodyPr>
          <a:lstStyle>
            <a:lvl1pPr marL="283457" indent="-283457">
              <a:buFont typeface="+mj-lt"/>
              <a:buAutoNum type="arabicPeriod"/>
              <a:defRPr>
                <a:solidFill>
                  <a:schemeClr val="bg1"/>
                </a:solidFill>
              </a:defRPr>
            </a:lvl1pPr>
            <a:lvl2pPr marL="0" indent="0">
              <a:buNone/>
              <a:defRPr lang="en-US" sz="1400" baseline="0" noProof="0" dirty="0">
                <a:solidFill>
                  <a:schemeClr val="bg1"/>
                </a:solidFill>
              </a:defRPr>
            </a:lvl2pPr>
            <a:lvl3pPr marL="0" indent="0">
              <a:spcBef>
                <a:spcPts val="600"/>
              </a:spcBef>
              <a:buNone/>
              <a:defRPr sz="1400">
                <a:solidFill>
                  <a:schemeClr val="bg1"/>
                </a:solidFill>
              </a:defRPr>
            </a:lvl3pPr>
            <a:lvl4pPr marL="0" indent="0">
              <a:spcBef>
                <a:spcPts val="600"/>
              </a:spcBef>
              <a:buNone/>
              <a:defRPr sz="1400">
                <a:solidFill>
                  <a:schemeClr val="bg1"/>
                </a:solidFill>
              </a:defRPr>
            </a:lvl4pPr>
            <a:lvl5pPr marL="0" indent="0">
              <a:spcBef>
                <a:spcPts val="600"/>
              </a:spcBef>
              <a:buNone/>
              <a:defRPr sz="1400">
                <a:solidFill>
                  <a:schemeClr val="bg1"/>
                </a:solidFill>
              </a:defRPr>
            </a:lvl5pPr>
            <a:lvl6pPr marL="0" indent="0">
              <a:lnSpc>
                <a:spcPct val="100000"/>
              </a:lnSpc>
              <a:spcBef>
                <a:spcPts val="600"/>
              </a:spcBef>
              <a:buNone/>
              <a:defRPr sz="1400">
                <a:solidFill>
                  <a:schemeClr val="bg1"/>
                </a:solidFill>
              </a:defRPr>
            </a:lvl6pPr>
            <a:lvl7pPr marL="0" indent="0">
              <a:spcBef>
                <a:spcPts val="600"/>
              </a:spcBef>
              <a:buNone/>
              <a:defRPr sz="1400">
                <a:solidFill>
                  <a:schemeClr val="bg1"/>
                </a:solidFill>
              </a:defRPr>
            </a:lvl7pPr>
            <a:lvl8pPr marL="0" indent="0">
              <a:lnSpc>
                <a:spcPct val="100000"/>
              </a:lnSpc>
              <a:spcBef>
                <a:spcPts val="600"/>
              </a:spcBef>
              <a:buNone/>
              <a:defRPr sz="1400">
                <a:solidFill>
                  <a:schemeClr val="bg1"/>
                </a:solidFill>
              </a:defRPr>
            </a:lvl8pPr>
            <a:lvl9pPr marL="0" indent="0">
              <a:lnSpc>
                <a:spcPct val="100000"/>
              </a:lnSpc>
              <a:spcBef>
                <a:spcPts val="600"/>
              </a:spcBef>
              <a:buNone/>
              <a:defRPr sz="1400">
                <a:solidFill>
                  <a:schemeClr val="bg1"/>
                </a:solidFill>
              </a:defRPr>
            </a:lvl9pPr>
          </a:lstStyle>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p:txBody>
      </p:sp>
      <p:sp>
        <p:nvSpPr>
          <p:cNvPr id="3" name="Date Placeholder 2">
            <a:extLst>
              <a:ext uri="{FF2B5EF4-FFF2-40B4-BE49-F238E27FC236}">
                <a16:creationId xmlns:a16="http://schemas.microsoft.com/office/drawing/2014/main" id="{650FADBE-3030-4F6C-88B1-C1A6FD63B6E9}"/>
              </a:ext>
            </a:extLst>
          </p:cNvPr>
          <p:cNvSpPr>
            <a:spLocks noGrp="1"/>
          </p:cNvSpPr>
          <p:nvPr>
            <p:ph type="dt" sz="half" idx="10"/>
          </p:nvPr>
        </p:nvSpPr>
        <p:spPr/>
        <p:txBody>
          <a:bodyPr/>
          <a:lstStyle>
            <a:lvl1pPr>
              <a:defRPr>
                <a:solidFill>
                  <a:schemeClr val="bg1"/>
                </a:solidFill>
              </a:defRPr>
            </a:lvl1pPr>
          </a:lstStyle>
          <a:p>
            <a:fld id="{8D3797FE-FDE0-4014-B3A3-3E65F8F4D513}" type="datetime1">
              <a:rPr lang="en-US" smtClean="0"/>
              <a:t>8/21/2020</a:t>
            </a:fld>
            <a:endParaRPr lang="en-US" dirty="0"/>
          </a:p>
        </p:txBody>
      </p:sp>
      <p:sp>
        <p:nvSpPr>
          <p:cNvPr id="6" name="Footer Placeholder 5">
            <a:extLst>
              <a:ext uri="{FF2B5EF4-FFF2-40B4-BE49-F238E27FC236}">
                <a16:creationId xmlns:a16="http://schemas.microsoft.com/office/drawing/2014/main" id="{A0282AB7-CA5B-4BB2-9297-72F42A2F2BAB}"/>
              </a:ext>
            </a:extLst>
          </p:cNvPr>
          <p:cNvSpPr>
            <a:spLocks noGrp="1"/>
          </p:cNvSpPr>
          <p:nvPr>
            <p:ph type="ftr" sz="quarter" idx="11"/>
          </p:nvPr>
        </p:nvSpPr>
        <p:spPr/>
        <p:txBody>
          <a:bodyPr/>
          <a:lstStyle>
            <a:lvl1pPr>
              <a:defRPr>
                <a:solidFill>
                  <a:schemeClr val="bg1"/>
                </a:solidFill>
              </a:defRPr>
            </a:lvl1pPr>
          </a:lstStyle>
          <a:p>
            <a:r>
              <a:rPr lang="en-US"/>
              <a:t>© 2018 Cognizant</a:t>
            </a:r>
            <a:endParaRPr lang="en-US" dirty="0"/>
          </a:p>
        </p:txBody>
      </p:sp>
      <p:sp>
        <p:nvSpPr>
          <p:cNvPr id="7" name="Slide Number Placeholder 6">
            <a:extLst>
              <a:ext uri="{FF2B5EF4-FFF2-40B4-BE49-F238E27FC236}">
                <a16:creationId xmlns:a16="http://schemas.microsoft.com/office/drawing/2014/main" id="{69F0976E-13F2-445E-A5C4-28915A054515}"/>
              </a:ext>
            </a:extLst>
          </p:cNvPr>
          <p:cNvSpPr>
            <a:spLocks noGrp="1"/>
          </p:cNvSpPr>
          <p:nvPr>
            <p:ph type="sldNum" sz="quarter" idx="12"/>
          </p:nvPr>
        </p:nvSpPr>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2211AD09-EFF5-4259-BC1F-AFBAA6EE5437}"/>
              </a:ext>
            </a:extLst>
          </p:cNvPr>
          <p:cNvCxnSpPr>
            <a:cxnSpLocks/>
          </p:cNvCxnSpPr>
          <p:nvPr userDrawn="1"/>
        </p:nvCxnSpPr>
        <p:spPr>
          <a:xfrm>
            <a:off x="384946" y="4690872"/>
            <a:ext cx="838415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5BD48D0-E8C8-4058-B322-A6DC8E33D793}"/>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2016950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Header &amp; 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lstStyle/>
          <a:p>
            <a:r>
              <a:rPr lang="en-US" smtClean="0"/>
              <a:t>Click to edit Master title style</a:t>
            </a:r>
            <a:endParaRPr lang="en-US" dirty="0"/>
          </a:p>
        </p:txBody>
      </p:sp>
      <p:sp>
        <p:nvSpPr>
          <p:cNvPr id="6" name="Date Placeholder 5">
            <a:extLst>
              <a:ext uri="{FF2B5EF4-FFF2-40B4-BE49-F238E27FC236}">
                <a16:creationId xmlns:a16="http://schemas.microsoft.com/office/drawing/2014/main" id="{91D511AA-6A21-4D17-A7EA-84E88C35C4DA}"/>
              </a:ext>
            </a:extLst>
          </p:cNvPr>
          <p:cNvSpPr>
            <a:spLocks noGrp="1"/>
          </p:cNvSpPr>
          <p:nvPr>
            <p:ph type="dt" sz="half" idx="10"/>
          </p:nvPr>
        </p:nvSpPr>
        <p:spPr/>
        <p:txBody>
          <a:bodyPr/>
          <a:lstStyle/>
          <a:p>
            <a:fld id="{5EE351DE-BC23-4439-83E1-5B6F9C26887C}" type="datetime1">
              <a:rPr lang="en-US" smtClean="0"/>
              <a:t>8/21/2020</a:t>
            </a:fld>
            <a:endParaRPr lang="en-US" dirty="0"/>
          </a:p>
        </p:txBody>
      </p:sp>
      <p:sp>
        <p:nvSpPr>
          <p:cNvPr id="7" name="Footer Placeholder 6">
            <a:extLst>
              <a:ext uri="{FF2B5EF4-FFF2-40B4-BE49-F238E27FC236}">
                <a16:creationId xmlns:a16="http://schemas.microsoft.com/office/drawing/2014/main" id="{3B1582F7-096C-4E61-A430-37DE800FD8E9}"/>
              </a:ext>
            </a:extLst>
          </p:cNvPr>
          <p:cNvSpPr>
            <a:spLocks noGrp="1"/>
          </p:cNvSpPr>
          <p:nvPr>
            <p:ph type="ftr" sz="quarter" idx="11"/>
          </p:nvPr>
        </p:nvSpPr>
        <p:spPr/>
        <p:txBody>
          <a:bodyPr/>
          <a:lstStyle/>
          <a:p>
            <a:r>
              <a:rPr lang="en-US"/>
              <a:t>© 2018 Cognizant</a:t>
            </a:r>
            <a:endParaRPr lang="en-US" dirty="0"/>
          </a:p>
        </p:txBody>
      </p:sp>
      <p:sp>
        <p:nvSpPr>
          <p:cNvPr id="10" name="Slide Number Placeholder 9">
            <a:extLst>
              <a:ext uri="{FF2B5EF4-FFF2-40B4-BE49-F238E27FC236}">
                <a16:creationId xmlns:a16="http://schemas.microsoft.com/office/drawing/2014/main" id="{6DECEAA4-0F33-4B6D-A269-0A7754EC7763}"/>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52B07E44-2946-4C76-AAE8-51C4712E237F}"/>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B0FBDCD-BEEF-402D-8FD6-B67C618D658B}"/>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92269474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Header &amp; 2-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4114800" cy="33192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5" y="1261872"/>
            <a:ext cx="4114800" cy="33192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a:extLst>
              <a:ext uri="{FF2B5EF4-FFF2-40B4-BE49-F238E27FC236}">
                <a16:creationId xmlns:a16="http://schemas.microsoft.com/office/drawing/2014/main" id="{5F7C4CB0-E1A6-4DBC-8C27-B432BF957BCC}"/>
              </a:ext>
            </a:extLst>
          </p:cNvPr>
          <p:cNvSpPr>
            <a:spLocks noGrp="1"/>
          </p:cNvSpPr>
          <p:nvPr>
            <p:ph type="dt" sz="half" idx="10"/>
          </p:nvPr>
        </p:nvSpPr>
        <p:spPr/>
        <p:txBody>
          <a:bodyPr/>
          <a:lstStyle/>
          <a:p>
            <a:fld id="{C696C6CA-59F3-4914-A95D-B2178B072612}" type="datetime1">
              <a:rPr lang="en-US" smtClean="0"/>
              <a:t>8/21/2020</a:t>
            </a:fld>
            <a:endParaRPr lang="en-US" dirty="0"/>
          </a:p>
        </p:txBody>
      </p:sp>
      <p:sp>
        <p:nvSpPr>
          <p:cNvPr id="6" name="Footer Placeholder 5">
            <a:extLst>
              <a:ext uri="{FF2B5EF4-FFF2-40B4-BE49-F238E27FC236}">
                <a16:creationId xmlns:a16="http://schemas.microsoft.com/office/drawing/2014/main" id="{599FAE45-F8BC-40F3-9164-D36C18C3F03A}"/>
              </a:ext>
            </a:extLst>
          </p:cNvPr>
          <p:cNvSpPr>
            <a:spLocks noGrp="1"/>
          </p:cNvSpPr>
          <p:nvPr>
            <p:ph type="ftr" sz="quarter" idx="1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FB3BC111-2740-46AF-A4EE-25875C41C2B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3D1A41C7-0BA2-435B-A8CC-4AA343893F35}"/>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8D86F33D-B3A6-4729-A0FB-5DC8F3DD4FCB}"/>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67748215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Header, 2-Column with Subtit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2E99A-11B3-4572-AF49-8C29B96990E1}"/>
              </a:ext>
            </a:extLst>
          </p:cNvPr>
          <p:cNvSpPr>
            <a:spLocks noGrp="1"/>
          </p:cNvSpPr>
          <p:nvPr>
            <p:ph type="title"/>
          </p:nvPr>
        </p:nvSpPr>
        <p:spPr>
          <a:xfrm>
            <a:off x="384048" y="273844"/>
            <a:ext cx="8385048" cy="795528"/>
          </a:xfrm>
        </p:spPr>
        <p:txBody>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id="{D840DFAA-C481-4FB6-91AE-F3350B8D70A8}"/>
              </a:ext>
            </a:extLst>
          </p:cNvPr>
          <p:cNvSpPr>
            <a:spLocks noGrp="1"/>
          </p:cNvSpPr>
          <p:nvPr>
            <p:ph type="body" idx="1"/>
          </p:nvPr>
        </p:nvSpPr>
        <p:spPr>
          <a:xfrm>
            <a:off x="384048" y="1260872"/>
            <a:ext cx="4114800" cy="576072"/>
          </a:xfrm>
        </p:spPr>
        <p:txBody>
          <a:bodyPr vert="horz" lIns="0" tIns="0" rIns="0" bIns="0" rtlCol="0" anchor="b">
            <a:normAutofit/>
          </a:bodyPr>
          <a:lstStyle>
            <a:lvl1pPr>
              <a:defRPr lang="en-US" b="1" dirty="0">
                <a:solidFill>
                  <a:schemeClr val="tx1"/>
                </a:solidFill>
              </a:defRPr>
            </a:lvl1pPr>
            <a:lvl2pPr marL="0" indent="0">
              <a:buNone/>
              <a:defRPr b="1">
                <a:solidFill>
                  <a:schemeClr val="tx1"/>
                </a:solidFill>
              </a:defRPr>
            </a:lvl2pPr>
            <a:lvl3pPr marL="0" indent="0">
              <a:buNone/>
              <a:defRPr sz="1800" b="1">
                <a:solidFill>
                  <a:schemeClr val="tx1"/>
                </a:solidFill>
              </a:defRPr>
            </a:lvl3pPr>
            <a:lvl4pPr marL="0" indent="0">
              <a:buNone/>
              <a:defRPr sz="1800" b="1">
                <a:solidFill>
                  <a:schemeClr val="tx1"/>
                </a:solidFill>
              </a:defRPr>
            </a:lvl4pPr>
            <a:lvl5pPr marL="0" indent="0">
              <a:buNone/>
              <a:defRPr sz="1800" b="1">
                <a:solidFill>
                  <a:schemeClr val="tx1"/>
                </a:solidFill>
              </a:defRPr>
            </a:lvl5pPr>
            <a:lvl6pPr marL="0" indent="0">
              <a:buNone/>
              <a:defRPr sz="1800" b="1">
                <a:solidFill>
                  <a:schemeClr val="tx1"/>
                </a:solidFill>
              </a:defRPr>
            </a:lvl6pPr>
            <a:lvl7pPr marL="0" indent="0">
              <a:buNone/>
              <a:defRPr sz="1800" b="1">
                <a:solidFill>
                  <a:schemeClr val="tx1"/>
                </a:solidFill>
              </a:defRPr>
            </a:lvl7pPr>
            <a:lvl8pPr marL="0" indent="0">
              <a:buNone/>
              <a:defRPr sz="1800" b="1">
                <a:solidFill>
                  <a:schemeClr val="tx1"/>
                </a:solidFill>
              </a:defRPr>
            </a:lvl8pPr>
            <a:lvl9pPr marL="0" indent="0">
              <a:buNone/>
              <a:defRPr sz="1800" b="1">
                <a:solidFill>
                  <a:schemeClr val="tx1"/>
                </a:solidFill>
              </a:defRPr>
            </a:lvl9pPr>
          </a:lstStyle>
          <a:p>
            <a:pPr lvl="0"/>
            <a:r>
              <a:rPr lang="en-US" smtClean="0"/>
              <a:t>Edit Master text styles</a:t>
            </a:r>
          </a:p>
        </p:txBody>
      </p:sp>
      <p:sp>
        <p:nvSpPr>
          <p:cNvPr id="4" name="Content Placeholder 3">
            <a:extLst>
              <a:ext uri="{FF2B5EF4-FFF2-40B4-BE49-F238E27FC236}">
                <a16:creationId xmlns:a16="http://schemas.microsoft.com/office/drawing/2014/main" id="{126E8CC1-FF60-4957-A42D-8194CAF7C166}"/>
              </a:ext>
            </a:extLst>
          </p:cNvPr>
          <p:cNvSpPr>
            <a:spLocks noGrp="1"/>
          </p:cNvSpPr>
          <p:nvPr>
            <p:ph sz="half" idx="2"/>
          </p:nvPr>
        </p:nvSpPr>
        <p:spPr>
          <a:xfrm>
            <a:off x="384048" y="1878807"/>
            <a:ext cx="4114800" cy="2702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a:extLst>
              <a:ext uri="{FF2B5EF4-FFF2-40B4-BE49-F238E27FC236}">
                <a16:creationId xmlns:a16="http://schemas.microsoft.com/office/drawing/2014/main" id="{CC5A43C1-9284-49FF-9858-097A5A251B61}"/>
              </a:ext>
            </a:extLst>
          </p:cNvPr>
          <p:cNvSpPr>
            <a:spLocks noGrp="1"/>
          </p:cNvSpPr>
          <p:nvPr>
            <p:ph type="body" sz="quarter" idx="3"/>
          </p:nvPr>
        </p:nvSpPr>
        <p:spPr>
          <a:xfrm>
            <a:off x="4649275" y="1260872"/>
            <a:ext cx="4119821" cy="576072"/>
          </a:xfrm>
        </p:spPr>
        <p:txBody>
          <a:bodyPr anchor="b"/>
          <a:lstStyle>
            <a:lvl1pPr marL="0" indent="0">
              <a:buNone/>
              <a:defRPr sz="1800" b="1">
                <a:solidFill>
                  <a:schemeClr val="tx1"/>
                </a:solidFill>
              </a:defRPr>
            </a:lvl1pPr>
            <a:lvl2pPr marL="0" indent="0">
              <a:buNone/>
              <a:defRPr sz="1800" b="1">
                <a:solidFill>
                  <a:schemeClr val="tx1"/>
                </a:solidFill>
              </a:defRPr>
            </a:lvl2pPr>
            <a:lvl3pPr marL="0" indent="0">
              <a:buNone/>
              <a:defRPr sz="1800" b="1">
                <a:solidFill>
                  <a:schemeClr val="tx1"/>
                </a:solidFill>
              </a:defRPr>
            </a:lvl3pPr>
            <a:lvl4pPr marL="0" indent="0">
              <a:buNone/>
              <a:defRPr sz="1800" b="1">
                <a:solidFill>
                  <a:schemeClr val="tx1"/>
                </a:solidFill>
              </a:defRPr>
            </a:lvl4pPr>
            <a:lvl5pPr marL="0" indent="0">
              <a:buNone/>
              <a:defRPr sz="1800" b="1">
                <a:solidFill>
                  <a:schemeClr val="tx1"/>
                </a:solidFill>
              </a:defRPr>
            </a:lvl5pPr>
            <a:lvl6pPr marL="0" indent="0">
              <a:buNone/>
              <a:defRPr sz="1800" b="1">
                <a:solidFill>
                  <a:schemeClr val="tx1"/>
                </a:solidFill>
              </a:defRPr>
            </a:lvl6pPr>
            <a:lvl7pPr marL="0" indent="0">
              <a:buNone/>
              <a:defRPr sz="1800" b="1">
                <a:solidFill>
                  <a:schemeClr val="tx1"/>
                </a:solidFill>
              </a:defRPr>
            </a:lvl7pPr>
            <a:lvl8pPr marL="0" indent="0">
              <a:buNone/>
              <a:defRPr sz="1800" b="1">
                <a:solidFill>
                  <a:schemeClr val="tx1"/>
                </a:solidFill>
              </a:defRPr>
            </a:lvl8pPr>
            <a:lvl9pPr marL="0" indent="0">
              <a:buNone/>
              <a:defRPr sz="1800" b="1">
                <a:solidFill>
                  <a:schemeClr val="tx1"/>
                </a:solidFill>
              </a:defRPr>
            </a:lvl9pPr>
          </a:lstStyle>
          <a:p>
            <a:pPr lvl="0"/>
            <a:r>
              <a:rPr lang="en-US" smtClean="0"/>
              <a:t>Edit Master text styles</a:t>
            </a:r>
          </a:p>
        </p:txBody>
      </p:sp>
      <p:sp>
        <p:nvSpPr>
          <p:cNvPr id="6" name="Content Placeholder 5">
            <a:extLst>
              <a:ext uri="{FF2B5EF4-FFF2-40B4-BE49-F238E27FC236}">
                <a16:creationId xmlns:a16="http://schemas.microsoft.com/office/drawing/2014/main" id="{1DA7AD90-39E3-4265-8B8B-59CFE81D1E45}"/>
              </a:ext>
            </a:extLst>
          </p:cNvPr>
          <p:cNvSpPr>
            <a:spLocks noGrp="1"/>
          </p:cNvSpPr>
          <p:nvPr>
            <p:ph sz="quarter" idx="4"/>
          </p:nvPr>
        </p:nvSpPr>
        <p:spPr>
          <a:xfrm>
            <a:off x="4649275" y="1878807"/>
            <a:ext cx="4119821" cy="2702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a:extLst>
              <a:ext uri="{FF2B5EF4-FFF2-40B4-BE49-F238E27FC236}">
                <a16:creationId xmlns:a16="http://schemas.microsoft.com/office/drawing/2014/main" id="{FD25C4DC-ABAE-46A6-80EC-5588913FA2D6}"/>
              </a:ext>
            </a:extLst>
          </p:cNvPr>
          <p:cNvSpPr>
            <a:spLocks noGrp="1"/>
          </p:cNvSpPr>
          <p:nvPr>
            <p:ph type="dt" sz="half" idx="10"/>
          </p:nvPr>
        </p:nvSpPr>
        <p:spPr/>
        <p:txBody>
          <a:bodyPr/>
          <a:lstStyle/>
          <a:p>
            <a:fld id="{B8BC774E-8312-4BEB-95E9-1BA111BD99D0}" type="datetime1">
              <a:rPr lang="en-US" smtClean="0"/>
              <a:t>8/21/2020</a:t>
            </a:fld>
            <a:endParaRPr lang="en-US"/>
          </a:p>
        </p:txBody>
      </p:sp>
      <p:sp>
        <p:nvSpPr>
          <p:cNvPr id="8" name="Footer Placeholder 7">
            <a:extLst>
              <a:ext uri="{FF2B5EF4-FFF2-40B4-BE49-F238E27FC236}">
                <a16:creationId xmlns:a16="http://schemas.microsoft.com/office/drawing/2014/main" id="{42BC3ACD-E960-4B1D-8ED2-EA1A736FEC64}"/>
              </a:ext>
            </a:extLst>
          </p:cNvPr>
          <p:cNvSpPr>
            <a:spLocks noGrp="1"/>
          </p:cNvSpPr>
          <p:nvPr>
            <p:ph type="ftr" sz="quarter" idx="11"/>
          </p:nvPr>
        </p:nvSpPr>
        <p:spPr/>
        <p:txBody>
          <a:bodyPr/>
          <a:lstStyle/>
          <a:p>
            <a:r>
              <a:rPr lang="en-US"/>
              <a:t>© 2018 Cognizant</a:t>
            </a:r>
          </a:p>
        </p:txBody>
      </p:sp>
      <p:sp>
        <p:nvSpPr>
          <p:cNvPr id="9" name="Slide Number Placeholder 8">
            <a:extLst>
              <a:ext uri="{FF2B5EF4-FFF2-40B4-BE49-F238E27FC236}">
                <a16:creationId xmlns:a16="http://schemas.microsoft.com/office/drawing/2014/main" id="{CF68F024-F689-477A-A36F-B7F3F4675F3C}"/>
              </a:ext>
            </a:extLst>
          </p:cNvPr>
          <p:cNvSpPr>
            <a:spLocks noGrp="1"/>
          </p:cNvSpPr>
          <p:nvPr>
            <p:ph type="sldNum" sz="quarter" idx="12"/>
          </p:nvPr>
        </p:nvSpPr>
        <p:spPr/>
        <p:txBody>
          <a:bodyPr/>
          <a:lstStyle/>
          <a:p>
            <a:fld id="{6FDA1862-47CF-4764-A7FE-F6E4702566F0}" type="slidenum">
              <a:rPr lang="en-US" smtClean="0"/>
              <a:t>‹#›</a:t>
            </a:fld>
            <a:endParaRPr lang="en-US"/>
          </a:p>
        </p:txBody>
      </p:sp>
      <p:cxnSp>
        <p:nvCxnSpPr>
          <p:cNvPr id="12" name="Straight Connector 11">
            <a:extLst>
              <a:ext uri="{FF2B5EF4-FFF2-40B4-BE49-F238E27FC236}">
                <a16:creationId xmlns:a16="http://schemas.microsoft.com/office/drawing/2014/main" id="{752FACED-1B7D-4C4A-9BF0-C7901963B1FA}"/>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BDC13708-5FE5-4A50-887E-80784AE8F076}"/>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419962302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Obj" preserve="1">
  <p:cSld name="Header &amp; 3-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2688336" cy="33192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232404" y="1261872"/>
            <a:ext cx="2688336" cy="33192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3">
            <a:extLst>
              <a:ext uri="{FF2B5EF4-FFF2-40B4-BE49-F238E27FC236}">
                <a16:creationId xmlns:a16="http://schemas.microsoft.com/office/drawing/2014/main" id="{617AA6AF-2E25-4B76-8264-0127F05158B5}"/>
              </a:ext>
            </a:extLst>
          </p:cNvPr>
          <p:cNvSpPr>
            <a:spLocks noGrp="1"/>
          </p:cNvSpPr>
          <p:nvPr>
            <p:ph sz="half" idx="13"/>
          </p:nvPr>
        </p:nvSpPr>
        <p:spPr>
          <a:xfrm>
            <a:off x="6080760" y="1261872"/>
            <a:ext cx="2688336" cy="33192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a:extLst>
              <a:ext uri="{FF2B5EF4-FFF2-40B4-BE49-F238E27FC236}">
                <a16:creationId xmlns:a16="http://schemas.microsoft.com/office/drawing/2014/main" id="{0D7A35C2-C0F4-49D9-B722-67323A6F7FD1}"/>
              </a:ext>
            </a:extLst>
          </p:cNvPr>
          <p:cNvSpPr>
            <a:spLocks noGrp="1"/>
          </p:cNvSpPr>
          <p:nvPr>
            <p:ph type="dt" sz="half" idx="14"/>
          </p:nvPr>
        </p:nvSpPr>
        <p:spPr/>
        <p:txBody>
          <a:bodyPr/>
          <a:lstStyle/>
          <a:p>
            <a:fld id="{BC7804DB-E6F4-4197-B521-AD0E62AD27A9}" type="datetime1">
              <a:rPr lang="en-US" smtClean="0"/>
              <a:t>8/21/2020</a:t>
            </a:fld>
            <a:endParaRPr lang="en-US" dirty="0"/>
          </a:p>
        </p:txBody>
      </p:sp>
      <p:sp>
        <p:nvSpPr>
          <p:cNvPr id="6" name="Footer Placeholder 5">
            <a:extLst>
              <a:ext uri="{FF2B5EF4-FFF2-40B4-BE49-F238E27FC236}">
                <a16:creationId xmlns:a16="http://schemas.microsoft.com/office/drawing/2014/main" id="{F38FFCDF-15C2-443A-9747-477B83B8CFC9}"/>
              </a:ext>
            </a:extLst>
          </p:cNvPr>
          <p:cNvSpPr>
            <a:spLocks noGrp="1"/>
          </p:cNvSpPr>
          <p:nvPr>
            <p:ph type="ftr" sz="quarter" idx="15"/>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C4063F49-35A6-44FE-8D1B-AF1E3728CAC2}"/>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4C6EBED9-9EFE-447A-BEE0-FCC12D286A78}"/>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B87AFB02-A938-4E08-B29B-ED6F9D443187}"/>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34728312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Header &amp; 2-column (1/3, 2/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2688336" cy="33192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232404" y="1261872"/>
            <a:ext cx="5536692" cy="33192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a:extLst>
              <a:ext uri="{FF2B5EF4-FFF2-40B4-BE49-F238E27FC236}">
                <a16:creationId xmlns:a16="http://schemas.microsoft.com/office/drawing/2014/main" id="{BC31406E-2CA1-499E-A808-27B124490AF3}"/>
              </a:ext>
            </a:extLst>
          </p:cNvPr>
          <p:cNvSpPr>
            <a:spLocks noGrp="1"/>
          </p:cNvSpPr>
          <p:nvPr>
            <p:ph type="dt" sz="half" idx="10"/>
          </p:nvPr>
        </p:nvSpPr>
        <p:spPr/>
        <p:txBody>
          <a:bodyPr/>
          <a:lstStyle/>
          <a:p>
            <a:fld id="{6B2DD87F-89C0-46E7-B108-0A1905A8B51A}" type="datetime1">
              <a:rPr lang="en-US" smtClean="0"/>
              <a:t>8/21/2020</a:t>
            </a:fld>
            <a:endParaRPr lang="en-US" dirty="0"/>
          </a:p>
        </p:txBody>
      </p:sp>
      <p:sp>
        <p:nvSpPr>
          <p:cNvPr id="6" name="Footer Placeholder 5">
            <a:extLst>
              <a:ext uri="{FF2B5EF4-FFF2-40B4-BE49-F238E27FC236}">
                <a16:creationId xmlns:a16="http://schemas.microsoft.com/office/drawing/2014/main" id="{E8B5E847-C84C-457F-B901-2EEB12AD94F8}"/>
              </a:ext>
            </a:extLst>
          </p:cNvPr>
          <p:cNvSpPr>
            <a:spLocks noGrp="1"/>
          </p:cNvSpPr>
          <p:nvPr>
            <p:ph type="ftr" sz="quarter" idx="1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F1C10D1C-F2EA-46B6-B35A-881C8F5C67FE}"/>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4149C702-A52C-4836-AD09-FFA898A62A90}"/>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FD43C0D-A77C-4195-A4E0-023F5CDE9415}"/>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0606935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 &amp; 2-column (2/3,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5536692" cy="33192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6080760" y="1261872"/>
            <a:ext cx="2688336" cy="33192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a:extLst>
              <a:ext uri="{FF2B5EF4-FFF2-40B4-BE49-F238E27FC236}">
                <a16:creationId xmlns:a16="http://schemas.microsoft.com/office/drawing/2014/main" id="{DCC60974-838A-40CC-8A5B-B6116CA4DBF8}"/>
              </a:ext>
            </a:extLst>
          </p:cNvPr>
          <p:cNvSpPr>
            <a:spLocks noGrp="1"/>
          </p:cNvSpPr>
          <p:nvPr>
            <p:ph type="dt" sz="half" idx="10"/>
          </p:nvPr>
        </p:nvSpPr>
        <p:spPr/>
        <p:txBody>
          <a:bodyPr/>
          <a:lstStyle/>
          <a:p>
            <a:fld id="{60535537-CB8F-42AB-BDDE-10385E500E2F}" type="datetime1">
              <a:rPr lang="en-US" smtClean="0"/>
              <a:t>8/21/2020</a:t>
            </a:fld>
            <a:endParaRPr lang="en-US" dirty="0"/>
          </a:p>
        </p:txBody>
      </p:sp>
      <p:sp>
        <p:nvSpPr>
          <p:cNvPr id="6" name="Footer Placeholder 5">
            <a:extLst>
              <a:ext uri="{FF2B5EF4-FFF2-40B4-BE49-F238E27FC236}">
                <a16:creationId xmlns:a16="http://schemas.microsoft.com/office/drawing/2014/main" id="{05E2370C-3F6B-42C0-8834-DB3406097193}"/>
              </a:ext>
            </a:extLst>
          </p:cNvPr>
          <p:cNvSpPr>
            <a:spLocks noGrp="1"/>
          </p:cNvSpPr>
          <p:nvPr>
            <p:ph type="ftr" sz="quarter" idx="1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8AC5B230-74A0-418F-BBA9-0B141D8CA374}"/>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02C70E20-6501-4F77-9CBC-3806310ED989}"/>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3DDA0DA6-E3B0-4903-A9B6-BBC566D4D7E7}"/>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419414616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Header &amp; 2-column (2/3,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5536692" cy="33192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6080760" y="1261872"/>
            <a:ext cx="2688336" cy="33192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a:extLst>
              <a:ext uri="{FF2B5EF4-FFF2-40B4-BE49-F238E27FC236}">
                <a16:creationId xmlns:a16="http://schemas.microsoft.com/office/drawing/2014/main" id="{DCC60974-838A-40CC-8A5B-B6116CA4DBF8}"/>
              </a:ext>
            </a:extLst>
          </p:cNvPr>
          <p:cNvSpPr>
            <a:spLocks noGrp="1"/>
          </p:cNvSpPr>
          <p:nvPr>
            <p:ph type="dt" sz="half" idx="10"/>
          </p:nvPr>
        </p:nvSpPr>
        <p:spPr/>
        <p:txBody>
          <a:bodyPr/>
          <a:lstStyle/>
          <a:p>
            <a:fld id="{60535537-CB8F-42AB-BDDE-10385E500E2F}" type="datetime1">
              <a:rPr lang="en-US" smtClean="0"/>
              <a:t>8/21/2020</a:t>
            </a:fld>
            <a:endParaRPr lang="en-US" dirty="0"/>
          </a:p>
        </p:txBody>
      </p:sp>
      <p:sp>
        <p:nvSpPr>
          <p:cNvPr id="6" name="Footer Placeholder 5">
            <a:extLst>
              <a:ext uri="{FF2B5EF4-FFF2-40B4-BE49-F238E27FC236}">
                <a16:creationId xmlns:a16="http://schemas.microsoft.com/office/drawing/2014/main" id="{05E2370C-3F6B-42C0-8834-DB3406097193}"/>
              </a:ext>
            </a:extLst>
          </p:cNvPr>
          <p:cNvSpPr>
            <a:spLocks noGrp="1"/>
          </p:cNvSpPr>
          <p:nvPr>
            <p:ph type="ftr" sz="quarter" idx="1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8AC5B230-74A0-418F-BBA9-0B141D8CA374}"/>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02C70E20-6501-4F77-9CBC-3806310ED989}"/>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3DDA0DA6-E3B0-4903-A9B6-BBC566D4D7E7}"/>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76659161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Header, Subtitle &amp; 2-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8385047" cy="795528"/>
          </a:xfrm>
        </p:spPr>
        <p:txBody>
          <a:bodyPr/>
          <a:lstStyle>
            <a:lvl1pPr>
              <a:defRPr b="1">
                <a:solidFill>
                  <a:schemeClr val="tx1"/>
                </a:solidFill>
              </a:defRPr>
            </a:lvl1pPr>
            <a:lvl2pPr>
              <a:defRPr>
                <a:solidFill>
                  <a:schemeClr val="tx2"/>
                </a:solidFill>
              </a:defRPr>
            </a:lvl2pPr>
          </a:lstStyle>
          <a:p>
            <a:pPr lvl="0"/>
            <a:r>
              <a:rPr lang="en-US" smtClean="0"/>
              <a:t>Edit Master text styles</a:t>
            </a:r>
          </a:p>
          <a:p>
            <a:pPr lvl="1"/>
            <a:r>
              <a:rPr lang="en-US" smtClean="0"/>
              <a:t>Second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84048" y="2240280"/>
            <a:ext cx="4114800" cy="234086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3">
            <a:extLst>
              <a:ext uri="{FF2B5EF4-FFF2-40B4-BE49-F238E27FC236}">
                <a16:creationId xmlns:a16="http://schemas.microsoft.com/office/drawing/2014/main" id="{CE69CF19-0589-4E7F-87F9-FC7CAC6AC6D8}"/>
              </a:ext>
            </a:extLst>
          </p:cNvPr>
          <p:cNvSpPr>
            <a:spLocks noGrp="1"/>
          </p:cNvSpPr>
          <p:nvPr>
            <p:ph sz="half" idx="19"/>
          </p:nvPr>
        </p:nvSpPr>
        <p:spPr>
          <a:xfrm>
            <a:off x="4654550" y="2240280"/>
            <a:ext cx="4114800" cy="234086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a:extLst>
              <a:ext uri="{FF2B5EF4-FFF2-40B4-BE49-F238E27FC236}">
                <a16:creationId xmlns:a16="http://schemas.microsoft.com/office/drawing/2014/main" id="{EB2A1A39-C278-49C1-98BD-03DFB86ACBBA}"/>
              </a:ext>
            </a:extLst>
          </p:cNvPr>
          <p:cNvSpPr>
            <a:spLocks noGrp="1"/>
          </p:cNvSpPr>
          <p:nvPr>
            <p:ph type="dt" sz="half" idx="20"/>
          </p:nvPr>
        </p:nvSpPr>
        <p:spPr/>
        <p:txBody>
          <a:bodyPr/>
          <a:lstStyle/>
          <a:p>
            <a:fld id="{18F0E397-2A40-4769-91D4-F6208AA9D77C}" type="datetime1">
              <a:rPr lang="en-US" smtClean="0"/>
              <a:t>8/21/2020</a:t>
            </a:fld>
            <a:endParaRPr lang="en-US" dirty="0"/>
          </a:p>
        </p:txBody>
      </p:sp>
      <p:sp>
        <p:nvSpPr>
          <p:cNvPr id="6" name="Footer Placeholder 5">
            <a:extLst>
              <a:ext uri="{FF2B5EF4-FFF2-40B4-BE49-F238E27FC236}">
                <a16:creationId xmlns:a16="http://schemas.microsoft.com/office/drawing/2014/main" id="{E0A52B1C-E724-479F-B20E-0E459E80FD0B}"/>
              </a:ext>
            </a:extLst>
          </p:cNvPr>
          <p:cNvSpPr>
            <a:spLocks noGrp="1"/>
          </p:cNvSpPr>
          <p:nvPr>
            <p:ph type="ftr" sz="quarter" idx="2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8E78CA9C-FCAF-4B99-B5F6-60AF3219B3BA}"/>
              </a:ext>
            </a:extLst>
          </p:cNvPr>
          <p:cNvSpPr>
            <a:spLocks noGrp="1"/>
          </p:cNvSpPr>
          <p:nvPr>
            <p:ph type="sldNum" sz="quarter" idx="22"/>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7DCFE254-800B-4596-8FBC-3984CE5AE788}"/>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E304A10A-1409-4F5A-9F54-EB802809A888}"/>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34666769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Header, Subtitle, Text &amp;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8385047" cy="795528"/>
          </a:xfrm>
        </p:spPr>
        <p:txBody>
          <a:bodyPr/>
          <a:lstStyle>
            <a:lvl1pPr>
              <a:defRPr b="1">
                <a:solidFill>
                  <a:schemeClr val="tx1"/>
                </a:solidFill>
              </a:defRPr>
            </a:lvl1pPr>
            <a:lvl2pPr>
              <a:defRPr>
                <a:solidFill>
                  <a:schemeClr val="tx2"/>
                </a:solidFill>
              </a:defRPr>
            </a:lvl2pPr>
          </a:lstStyle>
          <a:p>
            <a:pPr lvl="0"/>
            <a:r>
              <a:rPr lang="en-US" smtClean="0"/>
              <a:t>Edit Master text styles</a:t>
            </a:r>
          </a:p>
          <a:p>
            <a:pPr lvl="1"/>
            <a:r>
              <a:rPr lang="en-US" smtClean="0"/>
              <a:t>Second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84048" y="2240280"/>
            <a:ext cx="4114800" cy="234086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Picture Placeholder 6">
            <a:extLst>
              <a:ext uri="{FF2B5EF4-FFF2-40B4-BE49-F238E27FC236}">
                <a16:creationId xmlns:a16="http://schemas.microsoft.com/office/drawing/2014/main" id="{5B5CE85F-2A75-4693-93B8-CBF7927F72BE}"/>
              </a:ext>
            </a:extLst>
          </p:cNvPr>
          <p:cNvSpPr>
            <a:spLocks noGrp="1"/>
          </p:cNvSpPr>
          <p:nvPr>
            <p:ph type="pic" sz="quarter" idx="24" hasCustomPrompt="1"/>
          </p:nvPr>
        </p:nvSpPr>
        <p:spPr>
          <a:xfrm>
            <a:off x="4654294" y="2240280"/>
            <a:ext cx="4114800" cy="2340864"/>
          </a:xfrm>
        </p:spPr>
        <p:txBody>
          <a:bodyPr anchor="ctr"/>
          <a:lstStyle>
            <a:lvl1pPr marL="0" marR="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5" name="Date Placeholder 4">
            <a:extLst>
              <a:ext uri="{FF2B5EF4-FFF2-40B4-BE49-F238E27FC236}">
                <a16:creationId xmlns:a16="http://schemas.microsoft.com/office/drawing/2014/main" id="{CD833434-287A-47FC-8826-927D06662D67}"/>
              </a:ext>
            </a:extLst>
          </p:cNvPr>
          <p:cNvSpPr>
            <a:spLocks noGrp="1"/>
          </p:cNvSpPr>
          <p:nvPr>
            <p:ph type="dt" sz="half" idx="25"/>
          </p:nvPr>
        </p:nvSpPr>
        <p:spPr/>
        <p:txBody>
          <a:bodyPr/>
          <a:lstStyle/>
          <a:p>
            <a:fld id="{3B084B46-19C4-4A1D-B269-A5E89D781FA2}" type="datetime1">
              <a:rPr lang="en-US" smtClean="0"/>
              <a:t>8/21/2020</a:t>
            </a:fld>
            <a:endParaRPr lang="en-US" dirty="0"/>
          </a:p>
        </p:txBody>
      </p:sp>
      <p:sp>
        <p:nvSpPr>
          <p:cNvPr id="6" name="Footer Placeholder 5">
            <a:extLst>
              <a:ext uri="{FF2B5EF4-FFF2-40B4-BE49-F238E27FC236}">
                <a16:creationId xmlns:a16="http://schemas.microsoft.com/office/drawing/2014/main" id="{B2131ED2-2FB0-4787-9839-9D3116D30B63}"/>
              </a:ext>
            </a:extLst>
          </p:cNvPr>
          <p:cNvSpPr>
            <a:spLocks noGrp="1"/>
          </p:cNvSpPr>
          <p:nvPr>
            <p:ph type="ftr" sz="quarter" idx="26"/>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7CBA36B9-835B-4A55-994F-E64CDB646565}"/>
              </a:ext>
            </a:extLst>
          </p:cNvPr>
          <p:cNvSpPr>
            <a:spLocks noGrp="1"/>
          </p:cNvSpPr>
          <p:nvPr>
            <p:ph type="sldNum" sz="quarter" idx="27"/>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9D11681F-8020-4D84-9273-264D5F39BDAF}"/>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B1E49D76-A2A1-4E8C-8CF5-299D8A1F2AC8}"/>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400730208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Header, Subtitle, Image &amp;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8385047" cy="795528"/>
          </a:xfrm>
        </p:spPr>
        <p:txBody>
          <a:bodyPr/>
          <a:lstStyle>
            <a:lvl1pPr>
              <a:defRPr b="1">
                <a:solidFill>
                  <a:schemeClr val="tx1"/>
                </a:solidFill>
              </a:defRPr>
            </a:lvl1pPr>
            <a:lvl2pPr>
              <a:defRPr>
                <a:solidFill>
                  <a:schemeClr val="tx2"/>
                </a:solidFill>
              </a:defRPr>
            </a:lvl2pPr>
          </a:lstStyle>
          <a:p>
            <a:pPr lvl="0"/>
            <a:r>
              <a:rPr lang="en-US" smtClean="0"/>
              <a:t>Edit Master text styles</a:t>
            </a:r>
          </a:p>
          <a:p>
            <a:pPr lvl="1"/>
            <a:r>
              <a:rPr lang="en-US" smtClean="0"/>
              <a:t>Second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4" y="2240280"/>
            <a:ext cx="4114800" cy="234086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Picture Placeholder 6">
            <a:extLst>
              <a:ext uri="{FF2B5EF4-FFF2-40B4-BE49-F238E27FC236}">
                <a16:creationId xmlns:a16="http://schemas.microsoft.com/office/drawing/2014/main" id="{B1325C43-3F77-4CF9-8E6F-F5DB1CDCD7DB}"/>
              </a:ext>
            </a:extLst>
          </p:cNvPr>
          <p:cNvSpPr>
            <a:spLocks noGrp="1"/>
          </p:cNvSpPr>
          <p:nvPr>
            <p:ph type="pic" sz="quarter" idx="24" hasCustomPrompt="1"/>
          </p:nvPr>
        </p:nvSpPr>
        <p:spPr>
          <a:xfrm>
            <a:off x="384047" y="2240280"/>
            <a:ext cx="4114800" cy="2340864"/>
          </a:xfrm>
        </p:spPr>
        <p:txBody>
          <a:bodyPr anchor="ctr"/>
          <a:lstStyle>
            <a:lvl1pPr marL="0" marR="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5" name="Date Placeholder 4">
            <a:extLst>
              <a:ext uri="{FF2B5EF4-FFF2-40B4-BE49-F238E27FC236}">
                <a16:creationId xmlns:a16="http://schemas.microsoft.com/office/drawing/2014/main" id="{1133C2E1-148D-4C6B-A6B6-6408779530FF}"/>
              </a:ext>
            </a:extLst>
          </p:cNvPr>
          <p:cNvSpPr>
            <a:spLocks noGrp="1"/>
          </p:cNvSpPr>
          <p:nvPr>
            <p:ph type="dt" sz="half" idx="25"/>
          </p:nvPr>
        </p:nvSpPr>
        <p:spPr/>
        <p:txBody>
          <a:bodyPr/>
          <a:lstStyle/>
          <a:p>
            <a:fld id="{EA5FF6D3-382D-4670-A080-EF12E13A7FC8}" type="datetime1">
              <a:rPr lang="en-US" smtClean="0"/>
              <a:t>8/21/2020</a:t>
            </a:fld>
            <a:endParaRPr lang="en-US" dirty="0"/>
          </a:p>
        </p:txBody>
      </p:sp>
      <p:sp>
        <p:nvSpPr>
          <p:cNvPr id="6" name="Footer Placeholder 5">
            <a:extLst>
              <a:ext uri="{FF2B5EF4-FFF2-40B4-BE49-F238E27FC236}">
                <a16:creationId xmlns:a16="http://schemas.microsoft.com/office/drawing/2014/main" id="{81F894B6-9AEC-449F-97A3-25262205013C}"/>
              </a:ext>
            </a:extLst>
          </p:cNvPr>
          <p:cNvSpPr>
            <a:spLocks noGrp="1"/>
          </p:cNvSpPr>
          <p:nvPr>
            <p:ph type="ftr" sz="quarter" idx="26"/>
          </p:nvPr>
        </p:nvSpPr>
        <p:spPr/>
        <p:txBody>
          <a:bodyPr/>
          <a:lstStyle/>
          <a:p>
            <a:r>
              <a:rPr lang="en-US"/>
              <a:t>© 2018 Cognizant</a:t>
            </a:r>
            <a:endParaRPr lang="en-US" dirty="0"/>
          </a:p>
        </p:txBody>
      </p:sp>
      <p:sp>
        <p:nvSpPr>
          <p:cNvPr id="8" name="Slide Number Placeholder 7">
            <a:extLst>
              <a:ext uri="{FF2B5EF4-FFF2-40B4-BE49-F238E27FC236}">
                <a16:creationId xmlns:a16="http://schemas.microsoft.com/office/drawing/2014/main" id="{76B10EAF-6394-4900-AC77-D434D0DE4BED}"/>
              </a:ext>
            </a:extLst>
          </p:cNvPr>
          <p:cNvSpPr>
            <a:spLocks noGrp="1"/>
          </p:cNvSpPr>
          <p:nvPr>
            <p:ph type="sldNum" sz="quarter" idx="27"/>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ADC731D1-00A8-4565-A437-8595C7E6650E}"/>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7ECD6034-AE10-44AD-8FB1-7887B1710CEC}"/>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9018194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Header &amp; 6-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57509"/>
            <a:ext cx="2688336" cy="16184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84048" y="3074078"/>
            <a:ext cx="2688336" cy="150875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3">
            <a:extLst>
              <a:ext uri="{FF2B5EF4-FFF2-40B4-BE49-F238E27FC236}">
                <a16:creationId xmlns:a16="http://schemas.microsoft.com/office/drawing/2014/main" id="{617AA6AF-2E25-4B76-8264-0127F05158B5}"/>
              </a:ext>
            </a:extLst>
          </p:cNvPr>
          <p:cNvSpPr>
            <a:spLocks noGrp="1"/>
          </p:cNvSpPr>
          <p:nvPr>
            <p:ph sz="half" idx="13"/>
          </p:nvPr>
        </p:nvSpPr>
        <p:spPr>
          <a:xfrm>
            <a:off x="3236976" y="1257509"/>
            <a:ext cx="2688336" cy="16184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a:extLst>
              <a:ext uri="{FF2B5EF4-FFF2-40B4-BE49-F238E27FC236}">
                <a16:creationId xmlns:a16="http://schemas.microsoft.com/office/drawing/2014/main" id="{0F3A29B0-716A-4C35-A013-3FAC88D7A800}"/>
              </a:ext>
            </a:extLst>
          </p:cNvPr>
          <p:cNvSpPr>
            <a:spLocks noGrp="1"/>
          </p:cNvSpPr>
          <p:nvPr>
            <p:ph sz="half" idx="14"/>
          </p:nvPr>
        </p:nvSpPr>
        <p:spPr>
          <a:xfrm>
            <a:off x="3236976" y="3072384"/>
            <a:ext cx="2688336" cy="150875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3">
            <a:extLst>
              <a:ext uri="{FF2B5EF4-FFF2-40B4-BE49-F238E27FC236}">
                <a16:creationId xmlns:a16="http://schemas.microsoft.com/office/drawing/2014/main" id="{44F57E95-9B34-49D0-B2D5-56ED760D9CA1}"/>
              </a:ext>
            </a:extLst>
          </p:cNvPr>
          <p:cNvSpPr>
            <a:spLocks noGrp="1"/>
          </p:cNvSpPr>
          <p:nvPr>
            <p:ph sz="half" idx="15"/>
          </p:nvPr>
        </p:nvSpPr>
        <p:spPr>
          <a:xfrm>
            <a:off x="6080760" y="1261872"/>
            <a:ext cx="2688336" cy="16184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3">
            <a:extLst>
              <a:ext uri="{FF2B5EF4-FFF2-40B4-BE49-F238E27FC236}">
                <a16:creationId xmlns:a16="http://schemas.microsoft.com/office/drawing/2014/main" id="{EEF22231-FA42-42CF-AB2B-892F463A8110}"/>
              </a:ext>
            </a:extLst>
          </p:cNvPr>
          <p:cNvSpPr>
            <a:spLocks noGrp="1"/>
          </p:cNvSpPr>
          <p:nvPr>
            <p:ph sz="half" idx="16"/>
          </p:nvPr>
        </p:nvSpPr>
        <p:spPr>
          <a:xfrm>
            <a:off x="6080760" y="3072384"/>
            <a:ext cx="2688336" cy="15087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a:extLst>
              <a:ext uri="{FF2B5EF4-FFF2-40B4-BE49-F238E27FC236}">
                <a16:creationId xmlns:a16="http://schemas.microsoft.com/office/drawing/2014/main" id="{A5366D76-6B79-48C4-8251-348E1555D510}"/>
              </a:ext>
            </a:extLst>
          </p:cNvPr>
          <p:cNvSpPr>
            <a:spLocks noGrp="1"/>
          </p:cNvSpPr>
          <p:nvPr>
            <p:ph type="dt" sz="half" idx="17"/>
          </p:nvPr>
        </p:nvSpPr>
        <p:spPr/>
        <p:txBody>
          <a:bodyPr/>
          <a:lstStyle/>
          <a:p>
            <a:fld id="{58A44350-A833-44D3-A312-52EB8C9B6392}" type="datetime1">
              <a:rPr lang="en-US" smtClean="0"/>
              <a:t>8/21/2020</a:t>
            </a:fld>
            <a:endParaRPr lang="en-US" dirty="0"/>
          </a:p>
        </p:txBody>
      </p:sp>
      <p:sp>
        <p:nvSpPr>
          <p:cNvPr id="6" name="Footer Placeholder 5">
            <a:extLst>
              <a:ext uri="{FF2B5EF4-FFF2-40B4-BE49-F238E27FC236}">
                <a16:creationId xmlns:a16="http://schemas.microsoft.com/office/drawing/2014/main" id="{82B02B7B-0702-48E3-8554-1CD7C994F255}"/>
              </a:ext>
            </a:extLst>
          </p:cNvPr>
          <p:cNvSpPr>
            <a:spLocks noGrp="1"/>
          </p:cNvSpPr>
          <p:nvPr>
            <p:ph type="ftr" sz="quarter" idx="18"/>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F7C8D6D6-7FF6-449D-9219-4E96EBA4FD12}"/>
              </a:ext>
            </a:extLst>
          </p:cNvPr>
          <p:cNvSpPr>
            <a:spLocks noGrp="1"/>
          </p:cNvSpPr>
          <p:nvPr>
            <p:ph type="sldNum" sz="quarter" idx="19"/>
          </p:nvPr>
        </p:nvSpPr>
        <p:spPr/>
        <p:txBody>
          <a:bodyPr/>
          <a:lstStyle/>
          <a:p>
            <a:fld id="{2EFEF571-C9B4-4D92-A7F7-315B894862A8}" type="slidenum">
              <a:rPr lang="en-US" smtClean="0"/>
              <a:pPr/>
              <a:t>‹#›</a:t>
            </a:fld>
            <a:endParaRPr lang="en-US" dirty="0"/>
          </a:p>
        </p:txBody>
      </p:sp>
      <p:cxnSp>
        <p:nvCxnSpPr>
          <p:cNvPr id="14" name="Straight Connector 13">
            <a:extLst>
              <a:ext uri="{FF2B5EF4-FFF2-40B4-BE49-F238E27FC236}">
                <a16:creationId xmlns:a16="http://schemas.microsoft.com/office/drawing/2014/main" id="{39F1CC7F-1769-4309-B028-FCCD6DB279B4}"/>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402C49C4-4B74-4AA3-BB68-2300CD8650BE}"/>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44291343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Header &amp; 2-Column (Numbered text on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4111752" cy="3319272"/>
          </a:xfrm>
        </p:spPr>
        <p:txBody>
          <a:bodyPr/>
          <a:lstStyle>
            <a:lvl1pPr marL="228594" indent="-228594">
              <a:buFont typeface="+mj-lt"/>
              <a:buAutoNum type="arabicPeriod"/>
              <a:defRPr/>
            </a:lvl1pPr>
            <a:lvl2pPr marL="0" indent="0">
              <a:buNone/>
              <a:defRPr sz="1400">
                <a:solidFill>
                  <a:schemeClr val="tx2"/>
                </a:solidFill>
              </a:defRPr>
            </a:lvl2pPr>
            <a:lvl3pPr marL="228594" indent="-228594">
              <a:buClrTx/>
              <a:buSzPct val="125000"/>
              <a:buFont typeface="Arial" panose="020B0604020202020204" pitchFamily="34" charset="0"/>
              <a:buChar char="•"/>
              <a:defRPr sz="1400"/>
            </a:lvl3pPr>
            <a:lvl4pPr marL="457189" indent="-228594">
              <a:buSzPct val="90000"/>
              <a:buFont typeface="Arial" panose="020B0604020202020204" pitchFamily="34" charset="0"/>
              <a:buChar char="–"/>
              <a:defRPr sz="1400"/>
            </a:lvl4pPr>
            <a:lvl5pPr marL="685783" indent="-228594">
              <a:buClrTx/>
              <a:buSzPct val="90000"/>
              <a:buFont typeface="Courier New" panose="02070309020205020404" pitchFamily="49" charset="0"/>
              <a:buChar char="o"/>
              <a:defRPr sz="1400"/>
            </a:lvl5pPr>
            <a:lvl6pPr marL="685783" indent="-228594">
              <a:buClrTx/>
              <a:buSzPct val="90000"/>
              <a:buFont typeface="Courier New" panose="02070309020205020404" pitchFamily="49" charset="0"/>
              <a:buChar char="o"/>
              <a:defRPr sz="1400"/>
            </a:lvl6pPr>
            <a:lvl7pPr marL="685783" indent="-228594">
              <a:buFont typeface="Courier New" panose="02070309020205020404" pitchFamily="49" charset="0"/>
              <a:buChar char="o"/>
              <a:defRPr sz="1400"/>
            </a:lvl7pPr>
            <a:lvl8pPr marL="685783" indent="-228594">
              <a:buFont typeface="Courier New" panose="02070309020205020404" pitchFamily="49" charset="0"/>
              <a:buChar char="o"/>
              <a:defRPr sz="1400"/>
            </a:lvl8pPr>
            <a:lvl9pPr marL="685783" indent="-228594">
              <a:buClrTx/>
              <a:buFont typeface="Courier New" panose="02070309020205020404" pitchFamily="49" charset="0"/>
              <a:buChar char="o"/>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6" y="1261872"/>
            <a:ext cx="4114800" cy="33192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a:extLst>
              <a:ext uri="{FF2B5EF4-FFF2-40B4-BE49-F238E27FC236}">
                <a16:creationId xmlns:a16="http://schemas.microsoft.com/office/drawing/2014/main" id="{48A297B0-47B5-4593-9A82-FCAC41DF5B14}"/>
              </a:ext>
            </a:extLst>
          </p:cNvPr>
          <p:cNvSpPr>
            <a:spLocks noGrp="1"/>
          </p:cNvSpPr>
          <p:nvPr>
            <p:ph type="dt" sz="half" idx="10"/>
          </p:nvPr>
        </p:nvSpPr>
        <p:spPr/>
        <p:txBody>
          <a:bodyPr/>
          <a:lstStyle/>
          <a:p>
            <a:fld id="{E17987AB-6651-4C99-9779-A5BAE909D939}" type="datetime1">
              <a:rPr lang="en-US" smtClean="0"/>
              <a:t>8/21/2020</a:t>
            </a:fld>
            <a:endParaRPr lang="en-US" dirty="0"/>
          </a:p>
        </p:txBody>
      </p:sp>
      <p:sp>
        <p:nvSpPr>
          <p:cNvPr id="6" name="Footer Placeholder 5">
            <a:extLst>
              <a:ext uri="{FF2B5EF4-FFF2-40B4-BE49-F238E27FC236}">
                <a16:creationId xmlns:a16="http://schemas.microsoft.com/office/drawing/2014/main" id="{1A48BB35-9F9D-4CE6-9B58-113B094F6B5B}"/>
              </a:ext>
            </a:extLst>
          </p:cNvPr>
          <p:cNvSpPr>
            <a:spLocks noGrp="1"/>
          </p:cNvSpPr>
          <p:nvPr>
            <p:ph type="ftr" sz="quarter" idx="1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53606C9F-D7ED-4FD8-B0F6-C62354279FA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4B115615-761F-445E-87C9-9E35C790E640}"/>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8BD2276-8977-4766-9164-0C1C18520B12}"/>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425431287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Header, Numbered Text &amp;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4111752" cy="3319272"/>
          </a:xfrm>
        </p:spPr>
        <p:txBody>
          <a:bodyPr/>
          <a:lstStyle>
            <a:lvl1pPr marL="228594" indent="-228594">
              <a:buFont typeface="+mj-lt"/>
              <a:buAutoNum type="arabicPeriod"/>
              <a:defRPr/>
            </a:lvl1pPr>
            <a:lvl2pPr marL="0" indent="0">
              <a:buNone/>
              <a:defRPr sz="1400">
                <a:solidFill>
                  <a:schemeClr val="tx2"/>
                </a:solidFill>
              </a:defRPr>
            </a:lvl2pPr>
            <a:lvl3pPr marL="228594" indent="-228594">
              <a:buClrTx/>
              <a:buSzPct val="125000"/>
              <a:buFont typeface="Arial" panose="020B0604020202020204" pitchFamily="34" charset="0"/>
              <a:buChar char="•"/>
              <a:defRPr sz="1400"/>
            </a:lvl3pPr>
            <a:lvl4pPr marL="457189" indent="-228594">
              <a:buSzPct val="90000"/>
              <a:buFont typeface="Arial" panose="020B0604020202020204" pitchFamily="34" charset="0"/>
              <a:buChar char="–"/>
              <a:defRPr sz="1400"/>
            </a:lvl4pPr>
            <a:lvl5pPr marL="685783" indent="-228594">
              <a:buClrTx/>
              <a:buSzPct val="90000"/>
              <a:buFont typeface="Courier New" panose="02070309020205020404" pitchFamily="49" charset="0"/>
              <a:buChar char="o"/>
              <a:defRPr sz="1400"/>
            </a:lvl5pPr>
            <a:lvl6pPr marL="685783" indent="-228594">
              <a:buClrTx/>
              <a:buSzPct val="90000"/>
              <a:buFont typeface="Courier New" panose="02070309020205020404" pitchFamily="49" charset="0"/>
              <a:buChar char="o"/>
              <a:defRPr sz="1400"/>
            </a:lvl6pPr>
            <a:lvl7pPr marL="685783" indent="-228594">
              <a:buFont typeface="Courier New" panose="02070309020205020404" pitchFamily="49" charset="0"/>
              <a:buChar char="o"/>
              <a:defRPr sz="1400"/>
            </a:lvl7pPr>
            <a:lvl8pPr marL="685783" indent="-228594">
              <a:buFont typeface="Courier New" panose="02070309020205020404" pitchFamily="49" charset="0"/>
              <a:buChar char="o"/>
              <a:defRPr sz="1400"/>
            </a:lvl8pPr>
            <a:lvl9pPr marL="685783" indent="-228594">
              <a:buClrTx/>
              <a:buFont typeface="Courier New" panose="02070309020205020404" pitchFamily="49" charset="0"/>
              <a:buChar char="o"/>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a:extLst>
              <a:ext uri="{FF2B5EF4-FFF2-40B4-BE49-F238E27FC236}">
                <a16:creationId xmlns:a16="http://schemas.microsoft.com/office/drawing/2014/main" id="{48A297B0-47B5-4593-9A82-FCAC41DF5B14}"/>
              </a:ext>
            </a:extLst>
          </p:cNvPr>
          <p:cNvSpPr>
            <a:spLocks noGrp="1"/>
          </p:cNvSpPr>
          <p:nvPr>
            <p:ph type="dt" sz="half" idx="10"/>
          </p:nvPr>
        </p:nvSpPr>
        <p:spPr/>
        <p:txBody>
          <a:bodyPr/>
          <a:lstStyle/>
          <a:p>
            <a:fld id="{87BFD48B-5B28-48E2-BA0A-3FA9323A61F1}" type="datetime1">
              <a:rPr lang="en-US" smtClean="0"/>
              <a:t>8/21/2020</a:t>
            </a:fld>
            <a:endParaRPr lang="en-US" dirty="0"/>
          </a:p>
        </p:txBody>
      </p:sp>
      <p:sp>
        <p:nvSpPr>
          <p:cNvPr id="6" name="Footer Placeholder 5">
            <a:extLst>
              <a:ext uri="{FF2B5EF4-FFF2-40B4-BE49-F238E27FC236}">
                <a16:creationId xmlns:a16="http://schemas.microsoft.com/office/drawing/2014/main" id="{1A48BB35-9F9D-4CE6-9B58-113B094F6B5B}"/>
              </a:ext>
            </a:extLst>
          </p:cNvPr>
          <p:cNvSpPr>
            <a:spLocks noGrp="1"/>
          </p:cNvSpPr>
          <p:nvPr>
            <p:ph type="ftr" sz="quarter" idx="1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53606C9F-D7ED-4FD8-B0F6-C62354279FA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4B115615-761F-445E-87C9-9E35C790E640}"/>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Picture Placeholder 14">
            <a:extLst>
              <a:ext uri="{FF2B5EF4-FFF2-40B4-BE49-F238E27FC236}">
                <a16:creationId xmlns:a16="http://schemas.microsoft.com/office/drawing/2014/main" id="{0A897C52-38E8-4C02-B11A-8278FD59AD07}"/>
              </a:ext>
            </a:extLst>
          </p:cNvPr>
          <p:cNvSpPr>
            <a:spLocks noGrp="1"/>
          </p:cNvSpPr>
          <p:nvPr>
            <p:ph type="pic" sz="quarter" idx="17" hasCustomPrompt="1"/>
          </p:nvPr>
        </p:nvSpPr>
        <p:spPr>
          <a:xfrm>
            <a:off x="4654296" y="1261871"/>
            <a:ext cx="4489704" cy="3319272"/>
          </a:xfrm>
        </p:spPr>
        <p:txBody>
          <a:bodyPr anchor="ctr"/>
          <a:lstStyle>
            <a:lvl1pPr marL="0" marR="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pic>
        <p:nvPicPr>
          <p:cNvPr id="12" name="Picture 11">
            <a:extLst>
              <a:ext uri="{FF2B5EF4-FFF2-40B4-BE49-F238E27FC236}">
                <a16:creationId xmlns:a16="http://schemas.microsoft.com/office/drawing/2014/main" id="{7BE6D374-812D-46BD-ACCF-706447B9BF29}"/>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89435112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Header, Numbered Text &amp; Med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4111752" cy="3319272"/>
          </a:xfrm>
        </p:spPr>
        <p:txBody>
          <a:bodyPr/>
          <a:lstStyle>
            <a:lvl1pPr marL="228594" indent="-228594">
              <a:buFont typeface="+mj-lt"/>
              <a:buAutoNum type="arabicPeriod"/>
              <a:defRPr/>
            </a:lvl1pPr>
            <a:lvl2pPr marL="0" indent="0">
              <a:buNone/>
              <a:defRPr sz="1400">
                <a:solidFill>
                  <a:schemeClr val="tx2"/>
                </a:solidFill>
              </a:defRPr>
            </a:lvl2pPr>
            <a:lvl3pPr marL="228594" indent="-228594">
              <a:buClrTx/>
              <a:buSzPct val="125000"/>
              <a:buFont typeface="Arial" panose="020B0604020202020204" pitchFamily="34" charset="0"/>
              <a:buChar char="•"/>
              <a:defRPr sz="1400"/>
            </a:lvl3pPr>
            <a:lvl4pPr marL="457189" indent="-228594">
              <a:buSzPct val="90000"/>
              <a:buFont typeface="Arial" panose="020B0604020202020204" pitchFamily="34" charset="0"/>
              <a:buChar char="–"/>
              <a:defRPr sz="1400"/>
            </a:lvl4pPr>
            <a:lvl5pPr marL="685783" indent="-228594">
              <a:buClrTx/>
              <a:buSzPct val="90000"/>
              <a:buFont typeface="Courier New" panose="02070309020205020404" pitchFamily="49" charset="0"/>
              <a:buChar char="o"/>
              <a:defRPr sz="1400"/>
            </a:lvl5pPr>
            <a:lvl6pPr marL="685783" indent="-228594">
              <a:buClrTx/>
              <a:buSzPct val="90000"/>
              <a:buFont typeface="Courier New" panose="02070309020205020404" pitchFamily="49" charset="0"/>
              <a:buChar char="o"/>
              <a:defRPr sz="1400"/>
            </a:lvl6pPr>
            <a:lvl7pPr marL="685783" indent="-228594">
              <a:buFont typeface="Courier New" panose="02070309020205020404" pitchFamily="49" charset="0"/>
              <a:buChar char="o"/>
              <a:defRPr sz="1400"/>
            </a:lvl7pPr>
            <a:lvl8pPr marL="685783" indent="-228594">
              <a:buFont typeface="Courier New" panose="02070309020205020404" pitchFamily="49" charset="0"/>
              <a:buChar char="o"/>
              <a:defRPr sz="1400"/>
            </a:lvl8pPr>
            <a:lvl9pPr marL="685783" indent="-228594">
              <a:buClrTx/>
              <a:buFont typeface="Courier New" panose="02070309020205020404" pitchFamily="49" charset="0"/>
              <a:buChar char="o"/>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a:extLst>
              <a:ext uri="{FF2B5EF4-FFF2-40B4-BE49-F238E27FC236}">
                <a16:creationId xmlns:a16="http://schemas.microsoft.com/office/drawing/2014/main" id="{48A297B0-47B5-4593-9A82-FCAC41DF5B14}"/>
              </a:ext>
            </a:extLst>
          </p:cNvPr>
          <p:cNvSpPr>
            <a:spLocks noGrp="1"/>
          </p:cNvSpPr>
          <p:nvPr>
            <p:ph type="dt" sz="half" idx="10"/>
          </p:nvPr>
        </p:nvSpPr>
        <p:spPr/>
        <p:txBody>
          <a:bodyPr/>
          <a:lstStyle/>
          <a:p>
            <a:fld id="{AEA70C8E-BEDC-4918-806C-57E1256F49BB}" type="datetime1">
              <a:rPr lang="en-US" smtClean="0"/>
              <a:t>8/21/2020</a:t>
            </a:fld>
            <a:endParaRPr lang="en-US" dirty="0"/>
          </a:p>
        </p:txBody>
      </p:sp>
      <p:sp>
        <p:nvSpPr>
          <p:cNvPr id="6" name="Footer Placeholder 5">
            <a:extLst>
              <a:ext uri="{FF2B5EF4-FFF2-40B4-BE49-F238E27FC236}">
                <a16:creationId xmlns:a16="http://schemas.microsoft.com/office/drawing/2014/main" id="{1A48BB35-9F9D-4CE6-9B58-113B094F6B5B}"/>
              </a:ext>
            </a:extLst>
          </p:cNvPr>
          <p:cNvSpPr>
            <a:spLocks noGrp="1"/>
          </p:cNvSpPr>
          <p:nvPr>
            <p:ph type="ftr" sz="quarter" idx="1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53606C9F-D7ED-4FD8-B0F6-C62354279FA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4B115615-761F-445E-87C9-9E35C790E640}"/>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Media Placeholder 7">
            <a:extLst>
              <a:ext uri="{FF2B5EF4-FFF2-40B4-BE49-F238E27FC236}">
                <a16:creationId xmlns:a16="http://schemas.microsoft.com/office/drawing/2014/main" id="{C20B5319-2B45-4252-BEAB-FDF0E14B7070}"/>
              </a:ext>
            </a:extLst>
          </p:cNvPr>
          <p:cNvSpPr>
            <a:spLocks noGrp="1"/>
          </p:cNvSpPr>
          <p:nvPr>
            <p:ph type="media" sz="quarter" idx="14" hasCustomPrompt="1"/>
          </p:nvPr>
        </p:nvSpPr>
        <p:spPr>
          <a:xfrm>
            <a:off x="4654296" y="1261872"/>
            <a:ext cx="4489704" cy="3319272"/>
          </a:xfrm>
        </p:spPr>
        <p:txBody>
          <a:bodyPr anchor="ctr"/>
          <a:lstStyle>
            <a:lvl1pPr algn="ctr">
              <a:defRPr/>
            </a:lvl1pPr>
          </a:lstStyle>
          <a:p>
            <a:r>
              <a:rPr lang="en-US" dirty="0"/>
              <a:t>Insert Media here</a:t>
            </a:r>
          </a:p>
        </p:txBody>
      </p:sp>
      <p:pic>
        <p:nvPicPr>
          <p:cNvPr id="11" name="Picture 10">
            <a:extLst>
              <a:ext uri="{FF2B5EF4-FFF2-40B4-BE49-F238E27FC236}">
                <a16:creationId xmlns:a16="http://schemas.microsoft.com/office/drawing/2014/main" id="{E8E423FB-65E5-44B7-A219-A6E67DC3F2EE}"/>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26664123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Header &amp; 2-Column (Numbered text on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4657344" y="1261872"/>
            <a:ext cx="4111752" cy="3319272"/>
          </a:xfrm>
        </p:spPr>
        <p:txBody>
          <a:bodyPr/>
          <a:lstStyle>
            <a:lvl1pPr marL="228594" indent="-228594">
              <a:buFont typeface="+mj-lt"/>
              <a:buAutoNum type="arabicPeriod"/>
              <a:defRPr/>
            </a:lvl1pPr>
            <a:lvl2pPr marL="0" indent="0">
              <a:buNone/>
              <a:defRPr sz="1400">
                <a:solidFill>
                  <a:schemeClr val="tx2"/>
                </a:solidFill>
              </a:defRPr>
            </a:lvl2pPr>
            <a:lvl3pPr marL="228594" indent="-228594">
              <a:buClrTx/>
              <a:buSzPct val="125000"/>
              <a:buFont typeface="Arial" panose="020B0604020202020204" pitchFamily="34" charset="0"/>
              <a:buChar char="•"/>
              <a:defRPr sz="1400"/>
            </a:lvl3pPr>
            <a:lvl4pPr marL="457189" indent="-228594">
              <a:buClrTx/>
              <a:buSzPct val="90000"/>
              <a:buFont typeface="Arial" panose="020B0604020202020204" pitchFamily="34" charset="0"/>
              <a:buChar char="–"/>
              <a:defRPr sz="1400"/>
            </a:lvl4pPr>
            <a:lvl5pPr marL="685783" indent="-228594">
              <a:buClrTx/>
              <a:buSzPct val="90000"/>
              <a:buFont typeface="Courier New" panose="02070309020205020404" pitchFamily="49" charset="0"/>
              <a:buChar char="o"/>
              <a:defRPr sz="1400"/>
            </a:lvl5pPr>
            <a:lvl6pPr marL="685783" indent="-228594">
              <a:buClrTx/>
              <a:buSzPct val="90000"/>
              <a:buFont typeface="Courier New" panose="02070309020205020404" pitchFamily="49" charset="0"/>
              <a:buChar char="o"/>
              <a:defRPr sz="1400"/>
            </a:lvl6pPr>
            <a:lvl7pPr marL="685783" indent="-228594">
              <a:buClrTx/>
              <a:buFont typeface="Courier New" panose="02070309020205020404" pitchFamily="49" charset="0"/>
              <a:buChar char="o"/>
              <a:defRPr sz="1400"/>
            </a:lvl7pPr>
            <a:lvl8pPr marL="685783" indent="-228594">
              <a:buClrTx/>
              <a:buFont typeface="Courier New" panose="02070309020205020404" pitchFamily="49" charset="0"/>
              <a:buChar char="o"/>
              <a:defRPr sz="1400"/>
            </a:lvl8pPr>
            <a:lvl9pPr marL="685783" indent="-228594">
              <a:buClrTx/>
              <a:buFont typeface="Courier New" panose="02070309020205020404" pitchFamily="49" charset="0"/>
              <a:buChar char="o"/>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84048" y="1261872"/>
            <a:ext cx="4114800" cy="33192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a:extLst>
              <a:ext uri="{FF2B5EF4-FFF2-40B4-BE49-F238E27FC236}">
                <a16:creationId xmlns:a16="http://schemas.microsoft.com/office/drawing/2014/main" id="{806B50EE-F85F-414C-BE60-AD14E1007491}"/>
              </a:ext>
            </a:extLst>
          </p:cNvPr>
          <p:cNvSpPr>
            <a:spLocks noGrp="1"/>
          </p:cNvSpPr>
          <p:nvPr>
            <p:ph type="dt" sz="half" idx="10"/>
          </p:nvPr>
        </p:nvSpPr>
        <p:spPr/>
        <p:txBody>
          <a:bodyPr/>
          <a:lstStyle/>
          <a:p>
            <a:fld id="{C9B811C3-7795-4976-85A9-CEB94A465FA0}" type="datetime1">
              <a:rPr lang="en-US" smtClean="0"/>
              <a:t>8/21/2020</a:t>
            </a:fld>
            <a:endParaRPr lang="en-US" dirty="0"/>
          </a:p>
        </p:txBody>
      </p:sp>
      <p:sp>
        <p:nvSpPr>
          <p:cNvPr id="6" name="Footer Placeholder 5">
            <a:extLst>
              <a:ext uri="{FF2B5EF4-FFF2-40B4-BE49-F238E27FC236}">
                <a16:creationId xmlns:a16="http://schemas.microsoft.com/office/drawing/2014/main" id="{CA680250-28FD-4174-9EB0-1AD32A5E32B9}"/>
              </a:ext>
            </a:extLst>
          </p:cNvPr>
          <p:cNvSpPr>
            <a:spLocks noGrp="1"/>
          </p:cNvSpPr>
          <p:nvPr>
            <p:ph type="ftr" sz="quarter" idx="1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ABBD98C7-B739-4171-A506-25C2647C38A7}"/>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AE871DB6-0162-4A88-A1DE-BA2AD504F4FC}"/>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A665A60-4126-4C36-935C-5B20305506C9}"/>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73658262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 Header, Picture &amp; Number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4657344" y="1261872"/>
            <a:ext cx="4111752" cy="3319272"/>
          </a:xfrm>
        </p:spPr>
        <p:txBody>
          <a:bodyPr/>
          <a:lstStyle>
            <a:lvl1pPr marL="228594" indent="-228594">
              <a:buFont typeface="+mj-lt"/>
              <a:buAutoNum type="arabicPeriod"/>
              <a:defRPr/>
            </a:lvl1pPr>
            <a:lvl2pPr marL="0" indent="0">
              <a:buNone/>
              <a:defRPr sz="1400">
                <a:solidFill>
                  <a:schemeClr val="tx2"/>
                </a:solidFill>
              </a:defRPr>
            </a:lvl2pPr>
            <a:lvl3pPr marL="228594" indent="-228594">
              <a:buClrTx/>
              <a:buSzPct val="125000"/>
              <a:buFont typeface="Arial" panose="020B0604020202020204" pitchFamily="34" charset="0"/>
              <a:buChar char="•"/>
              <a:defRPr sz="1400"/>
            </a:lvl3pPr>
            <a:lvl4pPr marL="457189" indent="-228594">
              <a:buClrTx/>
              <a:buSzPct val="90000"/>
              <a:buFont typeface="Arial" panose="020B0604020202020204" pitchFamily="34" charset="0"/>
              <a:buChar char="–"/>
              <a:defRPr sz="1400"/>
            </a:lvl4pPr>
            <a:lvl5pPr marL="685783" indent="-228594">
              <a:buClrTx/>
              <a:buSzPct val="90000"/>
              <a:buFont typeface="Courier New" panose="02070309020205020404" pitchFamily="49" charset="0"/>
              <a:buChar char="o"/>
              <a:defRPr sz="1400"/>
            </a:lvl5pPr>
            <a:lvl6pPr marL="685783" indent="-228594">
              <a:buClrTx/>
              <a:buSzPct val="90000"/>
              <a:buFont typeface="Courier New" panose="02070309020205020404" pitchFamily="49" charset="0"/>
              <a:buChar char="o"/>
              <a:defRPr sz="1400"/>
            </a:lvl6pPr>
            <a:lvl7pPr marL="685783" indent="-228594">
              <a:buClrTx/>
              <a:buFont typeface="Courier New" panose="02070309020205020404" pitchFamily="49" charset="0"/>
              <a:buChar char="o"/>
              <a:defRPr sz="1400"/>
            </a:lvl7pPr>
            <a:lvl8pPr marL="685783" indent="-228594">
              <a:buClrTx/>
              <a:buFont typeface="Courier New" panose="02070309020205020404" pitchFamily="49" charset="0"/>
              <a:buChar char="o"/>
              <a:defRPr sz="1400"/>
            </a:lvl8pPr>
            <a:lvl9pPr marL="685783" indent="-228594">
              <a:buClrTx/>
              <a:buFont typeface="Courier New" panose="02070309020205020404" pitchFamily="49" charset="0"/>
              <a:buChar char="o"/>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a:extLst>
              <a:ext uri="{FF2B5EF4-FFF2-40B4-BE49-F238E27FC236}">
                <a16:creationId xmlns:a16="http://schemas.microsoft.com/office/drawing/2014/main" id="{806B50EE-F85F-414C-BE60-AD14E1007491}"/>
              </a:ext>
            </a:extLst>
          </p:cNvPr>
          <p:cNvSpPr>
            <a:spLocks noGrp="1"/>
          </p:cNvSpPr>
          <p:nvPr>
            <p:ph type="dt" sz="half" idx="10"/>
          </p:nvPr>
        </p:nvSpPr>
        <p:spPr/>
        <p:txBody>
          <a:bodyPr/>
          <a:lstStyle/>
          <a:p>
            <a:fld id="{AADBD61F-6553-4E96-A616-0576E52FABCF}" type="datetime1">
              <a:rPr lang="en-US" smtClean="0"/>
              <a:t>8/21/2020</a:t>
            </a:fld>
            <a:endParaRPr lang="en-US" dirty="0"/>
          </a:p>
        </p:txBody>
      </p:sp>
      <p:sp>
        <p:nvSpPr>
          <p:cNvPr id="6" name="Footer Placeholder 5">
            <a:extLst>
              <a:ext uri="{FF2B5EF4-FFF2-40B4-BE49-F238E27FC236}">
                <a16:creationId xmlns:a16="http://schemas.microsoft.com/office/drawing/2014/main" id="{CA680250-28FD-4174-9EB0-1AD32A5E32B9}"/>
              </a:ext>
            </a:extLst>
          </p:cNvPr>
          <p:cNvSpPr>
            <a:spLocks noGrp="1"/>
          </p:cNvSpPr>
          <p:nvPr>
            <p:ph type="ftr" sz="quarter" idx="1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ABBD98C7-B739-4171-A506-25C2647C38A7}"/>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AE871DB6-0162-4A88-A1DE-BA2AD504F4FC}"/>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Picture Placeholder 7">
            <a:extLst>
              <a:ext uri="{FF2B5EF4-FFF2-40B4-BE49-F238E27FC236}">
                <a16:creationId xmlns:a16="http://schemas.microsoft.com/office/drawing/2014/main" id="{B791A77E-A9F3-439D-B41C-153F4D9DA613}"/>
              </a:ext>
            </a:extLst>
          </p:cNvPr>
          <p:cNvSpPr>
            <a:spLocks noGrp="1"/>
          </p:cNvSpPr>
          <p:nvPr>
            <p:ph type="pic" sz="quarter" idx="17"/>
          </p:nvPr>
        </p:nvSpPr>
        <p:spPr>
          <a:xfrm>
            <a:off x="1" y="1261872"/>
            <a:ext cx="4498848" cy="3319272"/>
          </a:xfrm>
          <a:prstGeom prst="rect">
            <a:avLst/>
          </a:prstGeom>
        </p:spPr>
        <p:txBody>
          <a:bodyPr anchor="ctr">
            <a:normAutofit/>
          </a:bodyPr>
          <a:lstStyle>
            <a:lvl1pPr marL="0" indent="0" algn="ctr">
              <a:buNone/>
              <a:defRPr>
                <a:solidFill>
                  <a:schemeClr val="tx2"/>
                </a:solidFill>
              </a:defRPr>
            </a:lvl1pPr>
          </a:lstStyle>
          <a:p>
            <a:r>
              <a:rPr lang="en-US" smtClean="0"/>
              <a:t>Click icon to add picture</a:t>
            </a:r>
            <a:endParaRPr lang="en-US" dirty="0"/>
          </a:p>
        </p:txBody>
      </p:sp>
      <p:pic>
        <p:nvPicPr>
          <p:cNvPr id="12" name="Picture 11">
            <a:extLst>
              <a:ext uri="{FF2B5EF4-FFF2-40B4-BE49-F238E27FC236}">
                <a16:creationId xmlns:a16="http://schemas.microsoft.com/office/drawing/2014/main" id="{93101BBA-D0AC-40A0-823F-9602CC060283}"/>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9035727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er, Subtitle &amp; 2-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7" y="1261872"/>
            <a:ext cx="8385047" cy="795528"/>
          </a:xfrm>
        </p:spPr>
        <p:txBody>
          <a:bodyPr/>
          <a:lstStyle>
            <a:lvl1pPr>
              <a:defRPr b="1">
                <a:solidFill>
                  <a:schemeClr val="tx1"/>
                </a:solidFill>
              </a:defRPr>
            </a:lvl1pPr>
            <a:lvl2pPr>
              <a:defRPr>
                <a:solidFill>
                  <a:schemeClr val="tx2"/>
                </a:solidFill>
              </a:defRPr>
            </a:lvl2pPr>
          </a:lstStyle>
          <a:p>
            <a:pPr lvl="0"/>
            <a:r>
              <a:rPr lang="en-US" smtClean="0"/>
              <a:t>Edit Master text styles</a:t>
            </a:r>
          </a:p>
          <a:p>
            <a:pPr lvl="1"/>
            <a:r>
              <a:rPr lang="en-US" smtClean="0"/>
              <a:t>Second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84048" y="2240280"/>
            <a:ext cx="4114800" cy="234086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3">
            <a:extLst>
              <a:ext uri="{FF2B5EF4-FFF2-40B4-BE49-F238E27FC236}">
                <a16:creationId xmlns:a16="http://schemas.microsoft.com/office/drawing/2014/main" id="{CE69CF19-0589-4E7F-87F9-FC7CAC6AC6D8}"/>
              </a:ext>
            </a:extLst>
          </p:cNvPr>
          <p:cNvSpPr>
            <a:spLocks noGrp="1"/>
          </p:cNvSpPr>
          <p:nvPr>
            <p:ph sz="half" idx="19"/>
          </p:nvPr>
        </p:nvSpPr>
        <p:spPr>
          <a:xfrm>
            <a:off x="4654550" y="2240280"/>
            <a:ext cx="4114800" cy="234086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a:extLst>
              <a:ext uri="{FF2B5EF4-FFF2-40B4-BE49-F238E27FC236}">
                <a16:creationId xmlns:a16="http://schemas.microsoft.com/office/drawing/2014/main" id="{EB2A1A39-C278-49C1-98BD-03DFB86ACBBA}"/>
              </a:ext>
            </a:extLst>
          </p:cNvPr>
          <p:cNvSpPr>
            <a:spLocks noGrp="1"/>
          </p:cNvSpPr>
          <p:nvPr>
            <p:ph type="dt" sz="half" idx="20"/>
          </p:nvPr>
        </p:nvSpPr>
        <p:spPr/>
        <p:txBody>
          <a:bodyPr/>
          <a:lstStyle/>
          <a:p>
            <a:fld id="{18F0E397-2A40-4769-91D4-F6208AA9D77C}" type="datetime1">
              <a:rPr lang="en-US" smtClean="0"/>
              <a:t>8/21/2020</a:t>
            </a:fld>
            <a:endParaRPr lang="en-US" dirty="0"/>
          </a:p>
        </p:txBody>
      </p:sp>
      <p:sp>
        <p:nvSpPr>
          <p:cNvPr id="6" name="Footer Placeholder 5">
            <a:extLst>
              <a:ext uri="{FF2B5EF4-FFF2-40B4-BE49-F238E27FC236}">
                <a16:creationId xmlns:a16="http://schemas.microsoft.com/office/drawing/2014/main" id="{E0A52B1C-E724-479F-B20E-0E459E80FD0B}"/>
              </a:ext>
            </a:extLst>
          </p:cNvPr>
          <p:cNvSpPr>
            <a:spLocks noGrp="1"/>
          </p:cNvSpPr>
          <p:nvPr>
            <p:ph type="ftr" sz="quarter" idx="2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8E78CA9C-FCAF-4B99-B5F6-60AF3219B3BA}"/>
              </a:ext>
            </a:extLst>
          </p:cNvPr>
          <p:cNvSpPr>
            <a:spLocks noGrp="1"/>
          </p:cNvSpPr>
          <p:nvPr>
            <p:ph type="sldNum" sz="quarter" idx="22"/>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7DCFE254-800B-4596-8FBC-3984CE5AE788}"/>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E304A10A-1409-4F5A-9F54-EB802809A888}"/>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280735022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 Header, Media &amp; Number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4657344" y="1261872"/>
            <a:ext cx="4111752" cy="3319272"/>
          </a:xfrm>
        </p:spPr>
        <p:txBody>
          <a:bodyPr/>
          <a:lstStyle>
            <a:lvl1pPr marL="228594" indent="-228594">
              <a:buFont typeface="+mj-lt"/>
              <a:buAutoNum type="arabicPeriod"/>
              <a:defRPr/>
            </a:lvl1pPr>
            <a:lvl2pPr marL="0" indent="0">
              <a:buNone/>
              <a:defRPr sz="1400">
                <a:solidFill>
                  <a:schemeClr val="tx2"/>
                </a:solidFill>
              </a:defRPr>
            </a:lvl2pPr>
            <a:lvl3pPr marL="228594" indent="-228594">
              <a:buClrTx/>
              <a:buSzPct val="125000"/>
              <a:buFont typeface="Arial" panose="020B0604020202020204" pitchFamily="34" charset="0"/>
              <a:buChar char="•"/>
              <a:defRPr sz="1400"/>
            </a:lvl3pPr>
            <a:lvl4pPr marL="457189" indent="-228594">
              <a:buClrTx/>
              <a:buSzPct val="90000"/>
              <a:buFont typeface="Arial" panose="020B0604020202020204" pitchFamily="34" charset="0"/>
              <a:buChar char="–"/>
              <a:defRPr sz="1400"/>
            </a:lvl4pPr>
            <a:lvl5pPr marL="685783" indent="-228594">
              <a:buClrTx/>
              <a:buSzPct val="90000"/>
              <a:buFont typeface="Courier New" panose="02070309020205020404" pitchFamily="49" charset="0"/>
              <a:buChar char="o"/>
              <a:defRPr sz="1400"/>
            </a:lvl5pPr>
            <a:lvl6pPr marL="685783" indent="-228594">
              <a:buClrTx/>
              <a:buSzPct val="90000"/>
              <a:buFont typeface="Courier New" panose="02070309020205020404" pitchFamily="49" charset="0"/>
              <a:buChar char="o"/>
              <a:defRPr sz="1400"/>
            </a:lvl6pPr>
            <a:lvl7pPr marL="685783" indent="-228594">
              <a:buClrTx/>
              <a:buFont typeface="Courier New" panose="02070309020205020404" pitchFamily="49" charset="0"/>
              <a:buChar char="o"/>
              <a:defRPr sz="1400"/>
            </a:lvl7pPr>
            <a:lvl8pPr marL="685783" indent="-228594">
              <a:buClrTx/>
              <a:buFont typeface="Courier New" panose="02070309020205020404" pitchFamily="49" charset="0"/>
              <a:buChar char="o"/>
              <a:defRPr sz="1400"/>
            </a:lvl8pPr>
            <a:lvl9pPr marL="685783" indent="-228594">
              <a:buClrTx/>
              <a:buFont typeface="Courier New" panose="02070309020205020404" pitchFamily="49" charset="0"/>
              <a:buChar char="o"/>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a:extLst>
              <a:ext uri="{FF2B5EF4-FFF2-40B4-BE49-F238E27FC236}">
                <a16:creationId xmlns:a16="http://schemas.microsoft.com/office/drawing/2014/main" id="{806B50EE-F85F-414C-BE60-AD14E1007491}"/>
              </a:ext>
            </a:extLst>
          </p:cNvPr>
          <p:cNvSpPr>
            <a:spLocks noGrp="1"/>
          </p:cNvSpPr>
          <p:nvPr>
            <p:ph type="dt" sz="half" idx="10"/>
          </p:nvPr>
        </p:nvSpPr>
        <p:spPr/>
        <p:txBody>
          <a:bodyPr/>
          <a:lstStyle/>
          <a:p>
            <a:fld id="{58100F53-C638-4C52-9944-678BB63F8DA9}" type="datetime1">
              <a:rPr lang="en-US" smtClean="0"/>
              <a:t>8/21/2020</a:t>
            </a:fld>
            <a:endParaRPr lang="en-US" dirty="0"/>
          </a:p>
        </p:txBody>
      </p:sp>
      <p:sp>
        <p:nvSpPr>
          <p:cNvPr id="6" name="Footer Placeholder 5">
            <a:extLst>
              <a:ext uri="{FF2B5EF4-FFF2-40B4-BE49-F238E27FC236}">
                <a16:creationId xmlns:a16="http://schemas.microsoft.com/office/drawing/2014/main" id="{CA680250-28FD-4174-9EB0-1AD32A5E32B9}"/>
              </a:ext>
            </a:extLst>
          </p:cNvPr>
          <p:cNvSpPr>
            <a:spLocks noGrp="1"/>
          </p:cNvSpPr>
          <p:nvPr>
            <p:ph type="ftr" sz="quarter" idx="1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ABBD98C7-B739-4171-A506-25C2647C38A7}"/>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AE871DB6-0162-4A88-A1DE-BA2AD504F4FC}"/>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Media Placeholder 7">
            <a:extLst>
              <a:ext uri="{FF2B5EF4-FFF2-40B4-BE49-F238E27FC236}">
                <a16:creationId xmlns:a16="http://schemas.microsoft.com/office/drawing/2014/main" id="{7A841180-8D0B-4829-9826-A334842E6739}"/>
              </a:ext>
            </a:extLst>
          </p:cNvPr>
          <p:cNvSpPr>
            <a:spLocks noGrp="1"/>
          </p:cNvSpPr>
          <p:nvPr>
            <p:ph type="media" sz="quarter" idx="14" hasCustomPrompt="1"/>
          </p:nvPr>
        </p:nvSpPr>
        <p:spPr>
          <a:xfrm>
            <a:off x="0" y="1261872"/>
            <a:ext cx="4498848" cy="3319272"/>
          </a:xfrm>
        </p:spPr>
        <p:txBody>
          <a:bodyPr anchor="ctr"/>
          <a:lstStyle>
            <a:lvl1pPr marL="0" marR="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Insert Media here</a:t>
            </a:r>
          </a:p>
        </p:txBody>
      </p:sp>
      <p:pic>
        <p:nvPicPr>
          <p:cNvPr id="13" name="Picture 12">
            <a:extLst>
              <a:ext uri="{FF2B5EF4-FFF2-40B4-BE49-F238E27FC236}">
                <a16:creationId xmlns:a16="http://schemas.microsoft.com/office/drawing/2014/main" id="{A0714AE5-4850-4466-8C9F-DD59FC000F54}"/>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414171527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Advance Divider / Quot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81C643-B400-4457-BA76-DC5CEB304A5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923827" cy="5143500"/>
          </a:xfrm>
          <a:prstGeom prst="rect">
            <a:avLst/>
          </a:prstGeom>
        </p:spPr>
      </p:pic>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1490472" y="1225296"/>
            <a:ext cx="6720840" cy="1719072"/>
          </a:xfrm>
        </p:spPr>
        <p:txBody>
          <a:bodyPr anchor="t" anchorCtr="0">
            <a:noAutofit/>
          </a:bodyPr>
          <a:lstStyle>
            <a:lvl1pPr>
              <a:defRPr sz="4400">
                <a:solidFill>
                  <a:schemeClr val="tx1"/>
                </a:solidFill>
              </a:defRPr>
            </a:lvl1pPr>
            <a:lvl2pPr marL="231770" indent="-231770">
              <a:buNone/>
              <a:defRPr sz="4400">
                <a:solidFill>
                  <a:schemeClr val="tx1"/>
                </a:solidFill>
              </a:defRPr>
            </a:lvl2pPr>
            <a:lvl3pPr marL="228594" indent="-228594">
              <a:buClrTx/>
              <a:buFont typeface="Arial" panose="020B0604020202020204" pitchFamily="34" charset="0"/>
              <a:buChar char="•"/>
              <a:defRPr>
                <a:solidFill>
                  <a:schemeClr val="tx1"/>
                </a:solidFill>
              </a:defRPr>
            </a:lvl3pPr>
            <a:lvl4pPr marL="0" indent="0">
              <a:buClrTx/>
              <a:buFont typeface="Arial" panose="020B0604020202020204" pitchFamily="34" charset="0"/>
              <a:buNone/>
              <a:defRPr sz="1200" i="1">
                <a:solidFill>
                  <a:schemeClr val="tx1"/>
                </a:solidFill>
              </a:defRPr>
            </a:lvl4pPr>
            <a:lvl5pPr marL="0" indent="0">
              <a:buClrTx/>
              <a:buFont typeface="Arial" panose="020B0604020202020204" pitchFamily="34" charset="0"/>
              <a:buNone/>
              <a:defRPr sz="1200" i="1">
                <a:solidFill>
                  <a:schemeClr val="tx1"/>
                </a:solidFill>
              </a:defRPr>
            </a:lvl5pPr>
            <a:lvl6pPr marL="0" indent="0">
              <a:buClrTx/>
              <a:buFont typeface="Arial" panose="020B0604020202020204" pitchFamily="34" charset="0"/>
              <a:buNone/>
              <a:defRPr sz="1200" i="1">
                <a:solidFill>
                  <a:schemeClr val="tx1"/>
                </a:solidFill>
              </a:defRPr>
            </a:lvl6pPr>
            <a:lvl7pPr marL="0" indent="0">
              <a:buClrTx/>
              <a:buNone/>
              <a:defRPr sz="1200" i="1">
                <a:solidFill>
                  <a:schemeClr val="tx1"/>
                </a:solidFill>
              </a:defRPr>
            </a:lvl7pPr>
            <a:lvl8pPr marL="0" indent="0">
              <a:buClrTx/>
              <a:buNone/>
              <a:defRPr sz="1200" i="1">
                <a:solidFill>
                  <a:schemeClr val="tx1"/>
                </a:solidFill>
              </a:defRPr>
            </a:lvl8pPr>
            <a:lvl9pPr marL="0" indent="0">
              <a:buClrTx/>
              <a:buFont typeface="Arial" panose="020B0604020202020204" pitchFamily="34" charset="0"/>
              <a:buNone/>
              <a:defRPr sz="1200" i="1">
                <a:solidFill>
                  <a:schemeClr val="tx1"/>
                </a:solidFill>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a:xfrm>
            <a:off x="5486400" y="4800600"/>
            <a:ext cx="914400" cy="155448"/>
          </a:xfrm>
        </p:spPr>
        <p:txBody>
          <a:bodyPr/>
          <a:lstStyle>
            <a:lvl1pPr>
              <a:defRPr>
                <a:solidFill>
                  <a:schemeClr val="tx1"/>
                </a:solidFill>
              </a:defRPr>
            </a:lvl1pPr>
          </a:lstStyle>
          <a:p>
            <a:fld id="{CB010698-1258-4A1B-82B6-D5E3311EF911}" type="datetime1">
              <a:rPr lang="en-US" smtClean="0"/>
              <a:t>8/21/2020</a:t>
            </a:fld>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1490471" y="4800600"/>
            <a:ext cx="4572000" cy="155448"/>
          </a:xfrm>
        </p:spPr>
        <p:txBody>
          <a:bodyPr/>
          <a:lstStyle>
            <a:lvl1pPr>
              <a:defRPr>
                <a:solidFill>
                  <a:schemeClr val="tx1"/>
                </a:solidFill>
              </a:defRPr>
            </a:lvl1pPr>
          </a:lstStyle>
          <a:p>
            <a:r>
              <a:rPr lang="en-US"/>
              <a:t>© 2018 Cognizant</a:t>
            </a:r>
            <a:endParaRPr lang="en-US" dirty="0"/>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bwMode="white">
          <a:xfrm>
            <a:off x="310896" y="4800600"/>
            <a:ext cx="228600" cy="155448"/>
          </a:xfrm>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userDrawn="1"/>
        </p:nvCxnSpPr>
        <p:spPr>
          <a:xfrm>
            <a:off x="1490471" y="1097280"/>
            <a:ext cx="672084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120ADF0C-4BBB-45C4-865D-6FA4EAC3794C}"/>
              </a:ext>
            </a:extLst>
          </p:cNvPr>
          <p:cNvPicPr>
            <a:picLocks noChangeAspect="1"/>
          </p:cNvPicPr>
          <p:nvPr userDrawn="1"/>
        </p:nvPicPr>
        <p:blipFill>
          <a:blip r:embed="rId3"/>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40866662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White Divider / Quote">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557784" y="1225296"/>
            <a:ext cx="6720840" cy="1719072"/>
          </a:xfrm>
        </p:spPr>
        <p:txBody>
          <a:bodyPr anchor="t" anchorCtr="0">
            <a:noAutofit/>
          </a:bodyPr>
          <a:lstStyle>
            <a:lvl1pPr>
              <a:defRPr sz="4400">
                <a:solidFill>
                  <a:schemeClr val="tx1"/>
                </a:solidFill>
              </a:defRPr>
            </a:lvl1pPr>
            <a:lvl2pPr marL="231770" indent="-231770">
              <a:buNone/>
              <a:defRPr sz="4400">
                <a:solidFill>
                  <a:schemeClr val="tx1"/>
                </a:solidFill>
              </a:defRPr>
            </a:lvl2pPr>
            <a:lvl3pPr marL="228594" indent="-228594">
              <a:buClrTx/>
              <a:buSzPct val="125000"/>
              <a:buFont typeface="Arial" panose="020B0604020202020204" pitchFamily="34" charset="0"/>
              <a:buChar char="•"/>
              <a:defRPr>
                <a:solidFill>
                  <a:schemeClr val="tx1"/>
                </a:solidFill>
              </a:defRPr>
            </a:lvl3pPr>
            <a:lvl4pPr marL="0" indent="0">
              <a:buClrTx/>
              <a:buFont typeface="Arial" panose="020B0604020202020204" pitchFamily="34" charset="0"/>
              <a:buNone/>
              <a:defRPr sz="1200" i="1">
                <a:solidFill>
                  <a:schemeClr val="tx1"/>
                </a:solidFill>
              </a:defRPr>
            </a:lvl4pPr>
            <a:lvl5pPr marL="0" indent="0">
              <a:buClrTx/>
              <a:buFont typeface="Arial" panose="020B0604020202020204" pitchFamily="34" charset="0"/>
              <a:buNone/>
              <a:defRPr sz="1200" i="1">
                <a:solidFill>
                  <a:schemeClr val="tx1"/>
                </a:solidFill>
              </a:defRPr>
            </a:lvl5pPr>
            <a:lvl6pPr marL="0" indent="0">
              <a:buClrTx/>
              <a:buFont typeface="Arial" panose="020B0604020202020204" pitchFamily="34" charset="0"/>
              <a:buNone/>
              <a:defRPr sz="1200" i="1">
                <a:solidFill>
                  <a:schemeClr val="tx1"/>
                </a:solidFill>
                <a:latin typeface="+mn-lt"/>
              </a:defRPr>
            </a:lvl6pPr>
            <a:lvl7pPr marL="0" indent="0">
              <a:buClrTx/>
              <a:buFont typeface="Arial" panose="020B0604020202020204" pitchFamily="34" charset="0"/>
              <a:buNone/>
              <a:defRPr sz="1200" i="1">
                <a:solidFill>
                  <a:schemeClr val="tx1"/>
                </a:solidFill>
              </a:defRPr>
            </a:lvl7pPr>
            <a:lvl8pPr marL="0" indent="0">
              <a:buClrTx/>
              <a:buFont typeface="Arial" panose="020B0604020202020204" pitchFamily="34" charset="0"/>
              <a:buNone/>
              <a:defRPr sz="1200" i="1">
                <a:solidFill>
                  <a:schemeClr val="tx1"/>
                </a:solidFill>
              </a:defRPr>
            </a:lvl8pPr>
            <a:lvl9pPr marL="0" indent="0">
              <a:buClrTx/>
              <a:buFont typeface="Arial" panose="020B0604020202020204" pitchFamily="34" charset="0"/>
              <a:buNone/>
              <a:defRPr sz="1200" i="1">
                <a:solidFill>
                  <a:schemeClr val="tx1"/>
                </a:solidFill>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p:txBody>
          <a:bodyPr/>
          <a:lstStyle>
            <a:lvl1pPr>
              <a:defRPr>
                <a:solidFill>
                  <a:schemeClr val="tx1"/>
                </a:solidFill>
              </a:defRPr>
            </a:lvl1pPr>
          </a:lstStyle>
          <a:p>
            <a:fld id="{A7603B49-763A-4A2B-B69E-2586045CED57}" type="datetime1">
              <a:rPr lang="en-US" smtClean="0"/>
              <a:t>8/21/2020</a:t>
            </a:fld>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557784" y="4800600"/>
            <a:ext cx="4572000" cy="155448"/>
          </a:xfrm>
        </p:spPr>
        <p:txBody>
          <a:bodyPr/>
          <a:lstStyle>
            <a:lvl1pPr>
              <a:defRPr>
                <a:solidFill>
                  <a:schemeClr val="tx1"/>
                </a:solidFill>
              </a:defRPr>
            </a:lvl1pPr>
          </a:lstStyle>
          <a:p>
            <a:r>
              <a:rPr lang="en-US"/>
              <a:t>© 2018 Cognizant</a:t>
            </a:r>
            <a:endParaRPr lang="en-US" dirty="0"/>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a:xfrm>
            <a:off x="310896" y="4800600"/>
            <a:ext cx="228600" cy="155448"/>
          </a:xfrm>
        </p:spPr>
        <p:txBody>
          <a:bodyPr/>
          <a:lstStyle>
            <a:lvl1pPr>
              <a:defRPr>
                <a:solidFill>
                  <a:schemeClr val="tx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userDrawn="1"/>
        </p:nvCxnSpPr>
        <p:spPr>
          <a:xfrm>
            <a:off x="557784" y="1097280"/>
            <a:ext cx="672084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563F996-94D9-4E07-B4CD-3CF1568075BD}"/>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09368825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Blue Divider / Quote">
    <p:bg>
      <p:bgPr>
        <a:solidFill>
          <a:schemeClr val="tx1"/>
        </a:solidFill>
        <a:effectLst/>
      </p:bgPr>
    </p:bg>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557784" y="1225296"/>
            <a:ext cx="6720840" cy="1719072"/>
          </a:xfrm>
        </p:spPr>
        <p:txBody>
          <a:bodyPr anchor="t" anchorCtr="0">
            <a:noAutofit/>
          </a:bodyPr>
          <a:lstStyle>
            <a:lvl1pPr>
              <a:defRPr sz="4400">
                <a:solidFill>
                  <a:schemeClr val="bg1"/>
                </a:solidFill>
              </a:defRPr>
            </a:lvl1pPr>
            <a:lvl2pPr marL="231770" indent="-231770">
              <a:buNone/>
              <a:defRPr sz="4400">
                <a:solidFill>
                  <a:schemeClr val="bg1"/>
                </a:solidFill>
              </a:defRPr>
            </a:lvl2pPr>
            <a:lvl3pPr marL="228594" indent="-228594">
              <a:buClrTx/>
              <a:buSzPct val="125000"/>
              <a:buFont typeface="Arial" panose="020B0604020202020204" pitchFamily="34" charset="0"/>
              <a:buChar char="•"/>
              <a:defRPr>
                <a:solidFill>
                  <a:schemeClr val="bg1"/>
                </a:solidFill>
              </a:defRPr>
            </a:lvl3pPr>
            <a:lvl4pPr marL="0" indent="0">
              <a:buClrTx/>
              <a:buFont typeface="Arial" panose="020B0604020202020204" pitchFamily="34" charset="0"/>
              <a:buNone/>
              <a:defRPr sz="1200" i="1">
                <a:solidFill>
                  <a:schemeClr val="bg1"/>
                </a:solidFill>
                <a:latin typeface="+mn-lt"/>
              </a:defRPr>
            </a:lvl4pPr>
            <a:lvl5pPr marL="0" indent="0">
              <a:buClrTx/>
              <a:buFont typeface="Arial" panose="020B0604020202020204" pitchFamily="34" charset="0"/>
              <a:buNone/>
              <a:defRPr sz="1200" i="1">
                <a:solidFill>
                  <a:schemeClr val="bg1"/>
                </a:solidFill>
                <a:latin typeface="+mn-lt"/>
              </a:defRPr>
            </a:lvl5pPr>
            <a:lvl6pPr marL="0" indent="0">
              <a:buClrTx/>
              <a:buFont typeface="Arial" panose="020B0604020202020204" pitchFamily="34" charset="0"/>
              <a:buNone/>
              <a:defRPr sz="1200" i="1">
                <a:solidFill>
                  <a:schemeClr val="bg1"/>
                </a:solidFill>
                <a:latin typeface="+mn-lt"/>
              </a:defRPr>
            </a:lvl6pPr>
            <a:lvl7pPr marL="0" indent="0">
              <a:buClrTx/>
              <a:buFont typeface="Arial" panose="020B0604020202020204" pitchFamily="34" charset="0"/>
              <a:buNone/>
              <a:defRPr sz="1200" i="1">
                <a:solidFill>
                  <a:schemeClr val="bg1"/>
                </a:solidFill>
                <a:latin typeface="+mn-lt"/>
              </a:defRPr>
            </a:lvl7pPr>
            <a:lvl8pPr marL="0" indent="0">
              <a:buClrTx/>
              <a:buFont typeface="Arial" panose="020B0604020202020204" pitchFamily="34" charset="0"/>
              <a:buNone/>
              <a:defRPr sz="1200" i="1">
                <a:solidFill>
                  <a:schemeClr val="bg1"/>
                </a:solidFill>
                <a:latin typeface="+mn-lt"/>
              </a:defRPr>
            </a:lvl8pPr>
            <a:lvl9pPr marL="0" indent="0">
              <a:buClrTx/>
              <a:buFont typeface="Arial" panose="020B0604020202020204" pitchFamily="34" charset="0"/>
              <a:buNone/>
              <a:defRPr sz="1200" i="1">
                <a:solidFill>
                  <a:schemeClr val="bg1"/>
                </a:solidFill>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p:txBody>
          <a:bodyPr/>
          <a:lstStyle>
            <a:lvl1pPr>
              <a:defRPr>
                <a:solidFill>
                  <a:schemeClr val="bg1"/>
                </a:solidFill>
              </a:defRPr>
            </a:lvl1pPr>
          </a:lstStyle>
          <a:p>
            <a:fld id="{866E547C-B54B-430D-95D0-8E6DA7CC44EE}" type="datetime1">
              <a:rPr lang="en-US" smtClean="0"/>
              <a:t>8/21/2020</a:t>
            </a:fld>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557784" y="4800600"/>
            <a:ext cx="4572000" cy="15544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r>
              <a:rPr lang="en-US"/>
              <a:t>© 2018 Cognizant</a:t>
            </a:r>
            <a:endParaRPr lang="en-US" dirty="0"/>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a:xfrm>
            <a:off x="310896" y="4800600"/>
            <a:ext cx="228600" cy="155448"/>
          </a:xfrm>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userDrawn="1"/>
        </p:nvCxnSpPr>
        <p:spPr>
          <a:xfrm>
            <a:off x="557784" y="1097280"/>
            <a:ext cx="67208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2990A6E3-DE2F-40B3-955E-42C3550BD2DE}"/>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95613649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E48B4-F4ED-4DA0-AE35-136D1133A4FD}"/>
              </a:ext>
            </a:extLst>
          </p:cNvPr>
          <p:cNvSpPr>
            <a:spLocks noGrp="1"/>
          </p:cNvSpPr>
          <p:nvPr>
            <p:ph type="title"/>
          </p:nvPr>
        </p:nvSpPr>
        <p:spPr>
          <a:xfrm>
            <a:off x="384048" y="274320"/>
            <a:ext cx="8385048" cy="354330"/>
          </a:xfrm>
        </p:spPr>
        <p:txBody>
          <a:bodyPr>
            <a:normAutofit/>
          </a:bodyPr>
          <a:lstStyle>
            <a:lvl1pPr>
              <a:defRPr sz="1800" b="1"/>
            </a:lvl1pPr>
          </a:lstStyle>
          <a:p>
            <a:r>
              <a:rPr lang="en-US" dirty="0" smtClean="0"/>
              <a:t>Click to edit Master title style</a:t>
            </a:r>
            <a:endParaRPr lang="en-US" dirty="0"/>
          </a:p>
        </p:txBody>
      </p:sp>
      <p:sp>
        <p:nvSpPr>
          <p:cNvPr id="6" name="Date Placeholder 5">
            <a:extLst>
              <a:ext uri="{FF2B5EF4-FFF2-40B4-BE49-F238E27FC236}">
                <a16:creationId xmlns:a16="http://schemas.microsoft.com/office/drawing/2014/main" id="{D65DC66A-BAB7-4355-9ED4-0CA743C61960}"/>
              </a:ext>
            </a:extLst>
          </p:cNvPr>
          <p:cNvSpPr>
            <a:spLocks noGrp="1"/>
          </p:cNvSpPr>
          <p:nvPr>
            <p:ph type="dt" sz="half" idx="10"/>
          </p:nvPr>
        </p:nvSpPr>
        <p:spPr/>
        <p:txBody>
          <a:bodyPr/>
          <a:lstStyle/>
          <a:p>
            <a:fld id="{27C99A1B-B6AC-4B3C-88A0-3C7FFEB726B6}" type="datetime1">
              <a:rPr lang="en-US" smtClean="0"/>
              <a:t>8/21/2020</a:t>
            </a:fld>
            <a:endParaRPr lang="en-US" dirty="0"/>
          </a:p>
        </p:txBody>
      </p:sp>
      <p:sp>
        <p:nvSpPr>
          <p:cNvPr id="7" name="Footer Placeholder 6">
            <a:extLst>
              <a:ext uri="{FF2B5EF4-FFF2-40B4-BE49-F238E27FC236}">
                <a16:creationId xmlns:a16="http://schemas.microsoft.com/office/drawing/2014/main" id="{A7E53A72-E1D6-4692-98EC-6243614B7573}"/>
              </a:ext>
            </a:extLst>
          </p:cNvPr>
          <p:cNvSpPr>
            <a:spLocks noGrp="1"/>
          </p:cNvSpPr>
          <p:nvPr>
            <p:ph type="ftr" sz="quarter" idx="11"/>
          </p:nvPr>
        </p:nvSpPr>
        <p:spPr/>
        <p:txBody>
          <a:bodyPr/>
          <a:lstStyle/>
          <a:p>
            <a:r>
              <a:rPr lang="en-US"/>
              <a:t>© 2018 Cognizant</a:t>
            </a:r>
            <a:endParaRPr lang="en-US" dirty="0"/>
          </a:p>
        </p:txBody>
      </p:sp>
      <p:sp>
        <p:nvSpPr>
          <p:cNvPr id="8" name="Slide Number Placeholder 7">
            <a:extLst>
              <a:ext uri="{FF2B5EF4-FFF2-40B4-BE49-F238E27FC236}">
                <a16:creationId xmlns:a16="http://schemas.microsoft.com/office/drawing/2014/main" id="{6049D8E0-67E3-4D7E-847C-95CFA1F84B8F}"/>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1A92D58F-27A5-440B-BDDC-757CC6F1E323}"/>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E5CE040-C0D3-40BD-8063-A2DF101E8B8B}"/>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26306360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Header &amp; Image">
    <p:spTree>
      <p:nvGrpSpPr>
        <p:cNvPr id="1" name=""/>
        <p:cNvGrpSpPr/>
        <p:nvPr/>
      </p:nvGrpSpPr>
      <p:grpSpPr>
        <a:xfrm>
          <a:off x="0" y="0"/>
          <a:ext cx="0" cy="0"/>
          <a:chOff x="0" y="0"/>
          <a:chExt cx="0" cy="0"/>
        </a:xfrm>
      </p:grpSpPr>
      <p:sp>
        <p:nvSpPr>
          <p:cNvPr id="10" name="Picture Placeholder 7"/>
          <p:cNvSpPr>
            <a:spLocks noGrp="1"/>
          </p:cNvSpPr>
          <p:nvPr>
            <p:ph type="pic" sz="quarter" idx="13" hasCustomPrompt="1"/>
          </p:nvPr>
        </p:nvSpPr>
        <p:spPr>
          <a:xfrm>
            <a:off x="0" y="0"/>
            <a:ext cx="9144000" cy="4572000"/>
          </a:xfrm>
          <a:prstGeom prst="rect">
            <a:avLst/>
          </a:prstGeom>
        </p:spPr>
        <p:txBody>
          <a:bodyPr anchor="ctr">
            <a:normAutofit/>
          </a:bodyPr>
          <a:lstStyle>
            <a:lvl1pPr marL="0" marR="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tx2"/>
                </a:solidFill>
              </a:defRPr>
            </a:lvl1pPr>
          </a:lstStyle>
          <a:p>
            <a:pPr marL="0" marR="0" lvl="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8" name="Title 1">
            <a:extLst>
              <a:ext uri="{FF2B5EF4-FFF2-40B4-BE49-F238E27FC236}">
                <a16:creationId xmlns:a16="http://schemas.microsoft.com/office/drawing/2014/main" id="{C5A1AF48-9BFD-46FF-86A7-B55749512673}"/>
              </a:ext>
            </a:extLst>
          </p:cNvPr>
          <p:cNvSpPr>
            <a:spLocks noGrp="1"/>
          </p:cNvSpPr>
          <p:nvPr>
            <p:ph type="title"/>
          </p:nvPr>
        </p:nvSpPr>
        <p:spPr>
          <a:xfrm>
            <a:off x="384049" y="274320"/>
            <a:ext cx="8382437" cy="795528"/>
          </a:xfrm>
        </p:spPr>
        <p:txBody>
          <a:bodyPr/>
          <a:lstStyle/>
          <a:p>
            <a:r>
              <a:rPr lang="en-US" smtClean="0"/>
              <a:t>Click to edit Master title style</a:t>
            </a:r>
            <a:endParaRPr lang="en-US" dirty="0"/>
          </a:p>
        </p:txBody>
      </p:sp>
      <p:sp>
        <p:nvSpPr>
          <p:cNvPr id="2" name="Date Placeholder 1">
            <a:extLst>
              <a:ext uri="{FF2B5EF4-FFF2-40B4-BE49-F238E27FC236}">
                <a16:creationId xmlns:a16="http://schemas.microsoft.com/office/drawing/2014/main" id="{640A9DCA-C8FA-4C09-B99A-DC34A0B4293F}"/>
              </a:ext>
            </a:extLst>
          </p:cNvPr>
          <p:cNvSpPr>
            <a:spLocks noGrp="1"/>
          </p:cNvSpPr>
          <p:nvPr>
            <p:ph type="dt" sz="half" idx="14"/>
          </p:nvPr>
        </p:nvSpPr>
        <p:spPr/>
        <p:txBody>
          <a:bodyPr/>
          <a:lstStyle/>
          <a:p>
            <a:fld id="{570F7BC1-0FD8-41F6-84BC-19F1650993C1}" type="datetime1">
              <a:rPr lang="en-US" smtClean="0"/>
              <a:t>8/21/2020</a:t>
            </a:fld>
            <a:endParaRPr lang="en-US" dirty="0"/>
          </a:p>
        </p:txBody>
      </p:sp>
      <p:sp>
        <p:nvSpPr>
          <p:cNvPr id="3" name="Footer Placeholder 2">
            <a:extLst>
              <a:ext uri="{FF2B5EF4-FFF2-40B4-BE49-F238E27FC236}">
                <a16:creationId xmlns:a16="http://schemas.microsoft.com/office/drawing/2014/main" id="{5AE9C752-D058-463B-9E84-F0D0FB1AA230}"/>
              </a:ext>
            </a:extLst>
          </p:cNvPr>
          <p:cNvSpPr>
            <a:spLocks noGrp="1"/>
          </p:cNvSpPr>
          <p:nvPr>
            <p:ph type="ftr" sz="quarter" idx="15"/>
          </p:nvPr>
        </p:nvSpPr>
        <p:spPr/>
        <p:txBody>
          <a:bodyPr/>
          <a:lstStyle/>
          <a:p>
            <a:r>
              <a:rPr lang="en-US"/>
              <a:t>© 2018 Cognizant</a:t>
            </a:r>
            <a:endParaRPr lang="en-US" dirty="0"/>
          </a:p>
        </p:txBody>
      </p:sp>
      <p:sp>
        <p:nvSpPr>
          <p:cNvPr id="5" name="Slide Number Placeholder 4">
            <a:extLst>
              <a:ext uri="{FF2B5EF4-FFF2-40B4-BE49-F238E27FC236}">
                <a16:creationId xmlns:a16="http://schemas.microsoft.com/office/drawing/2014/main" id="{4ED1AAD6-6BF9-44BD-8B5E-441D9E17EC63}"/>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D3E2704D-D973-44F5-AFE3-5458B42961F6}"/>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459E830F-3EEF-43CF-8DA5-7C9FAB97A07E}"/>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18638440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Image Only">
    <p:spTree>
      <p:nvGrpSpPr>
        <p:cNvPr id="1" name=""/>
        <p:cNvGrpSpPr/>
        <p:nvPr/>
      </p:nvGrpSpPr>
      <p:grpSpPr>
        <a:xfrm>
          <a:off x="0" y="0"/>
          <a:ext cx="0" cy="0"/>
          <a:chOff x="0" y="0"/>
          <a:chExt cx="0" cy="0"/>
        </a:xfrm>
      </p:grpSpPr>
      <p:sp>
        <p:nvSpPr>
          <p:cNvPr id="10" name="Picture Placeholder 7"/>
          <p:cNvSpPr>
            <a:spLocks noGrp="1"/>
          </p:cNvSpPr>
          <p:nvPr>
            <p:ph type="pic" sz="quarter" idx="13" hasCustomPrompt="1"/>
          </p:nvPr>
        </p:nvSpPr>
        <p:spPr>
          <a:xfrm>
            <a:off x="0" y="0"/>
            <a:ext cx="9144000" cy="4572000"/>
          </a:xfrm>
          <a:prstGeom prst="rect">
            <a:avLst/>
          </a:prstGeom>
        </p:spPr>
        <p:txBody>
          <a:bodyPr anchor="ctr">
            <a:normAutofit/>
          </a:bodyPr>
          <a:lstStyle>
            <a:lvl1pPr marL="0" marR="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tx2"/>
                </a:solidFill>
              </a:defRPr>
            </a:lvl1pPr>
          </a:lstStyle>
          <a:p>
            <a:pPr marL="0" marR="0" lvl="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2" name="Date Placeholder 1">
            <a:extLst>
              <a:ext uri="{FF2B5EF4-FFF2-40B4-BE49-F238E27FC236}">
                <a16:creationId xmlns:a16="http://schemas.microsoft.com/office/drawing/2014/main" id="{879723C8-B7B3-4950-BDEC-A8C820F2E9F0}"/>
              </a:ext>
            </a:extLst>
          </p:cNvPr>
          <p:cNvSpPr>
            <a:spLocks noGrp="1"/>
          </p:cNvSpPr>
          <p:nvPr>
            <p:ph type="dt" sz="half" idx="14"/>
          </p:nvPr>
        </p:nvSpPr>
        <p:spPr/>
        <p:txBody>
          <a:bodyPr/>
          <a:lstStyle/>
          <a:p>
            <a:fld id="{823DD77B-A48D-4A83-80D9-3FB2FBFCC6D5}" type="datetime1">
              <a:rPr lang="en-US" smtClean="0"/>
              <a:t>8/21/2020</a:t>
            </a:fld>
            <a:endParaRPr lang="en-US" dirty="0"/>
          </a:p>
        </p:txBody>
      </p:sp>
      <p:sp>
        <p:nvSpPr>
          <p:cNvPr id="3" name="Footer Placeholder 2">
            <a:extLst>
              <a:ext uri="{FF2B5EF4-FFF2-40B4-BE49-F238E27FC236}">
                <a16:creationId xmlns:a16="http://schemas.microsoft.com/office/drawing/2014/main" id="{EC67F4B0-9013-4E9E-9C02-E80308C894B4}"/>
              </a:ext>
            </a:extLst>
          </p:cNvPr>
          <p:cNvSpPr>
            <a:spLocks noGrp="1"/>
          </p:cNvSpPr>
          <p:nvPr>
            <p:ph type="ftr" sz="quarter" idx="15"/>
          </p:nvPr>
        </p:nvSpPr>
        <p:spPr/>
        <p:txBody>
          <a:bodyPr/>
          <a:lstStyle/>
          <a:p>
            <a:r>
              <a:rPr lang="en-US"/>
              <a:t>© 2018 Cognizant</a:t>
            </a:r>
            <a:endParaRPr lang="en-US" dirty="0"/>
          </a:p>
        </p:txBody>
      </p:sp>
      <p:sp>
        <p:nvSpPr>
          <p:cNvPr id="4" name="Slide Number Placeholder 3">
            <a:extLst>
              <a:ext uri="{FF2B5EF4-FFF2-40B4-BE49-F238E27FC236}">
                <a16:creationId xmlns:a16="http://schemas.microsoft.com/office/drawing/2014/main" id="{78CF68D0-3D52-4AAE-BAD5-E685A44EC437}"/>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AAC0B7B8-5D2E-4DC2-8ED6-129DC4E412E4}"/>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5555C70-7666-4B1C-BD96-58FC37C94F9A}"/>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36236866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ext &amp; Image">
    <p:spTree>
      <p:nvGrpSpPr>
        <p:cNvPr id="1" name=""/>
        <p:cNvGrpSpPr/>
        <p:nvPr/>
      </p:nvGrpSpPr>
      <p:grpSpPr>
        <a:xfrm>
          <a:off x="0" y="0"/>
          <a:ext cx="0" cy="0"/>
          <a:chOff x="0" y="0"/>
          <a:chExt cx="0" cy="0"/>
        </a:xfrm>
      </p:grpSpPr>
      <p:sp>
        <p:nvSpPr>
          <p:cNvPr id="7" name="Picture Placeholder 7"/>
          <p:cNvSpPr>
            <a:spLocks noGrp="1"/>
          </p:cNvSpPr>
          <p:nvPr>
            <p:ph type="pic" sz="quarter" idx="13"/>
          </p:nvPr>
        </p:nvSpPr>
        <p:spPr>
          <a:xfrm>
            <a:off x="1" y="3200400"/>
            <a:ext cx="9143999" cy="1371600"/>
          </a:xfrm>
          <a:prstGeom prst="rect">
            <a:avLst/>
          </a:prstGeom>
        </p:spPr>
        <p:txBody>
          <a:bodyPr anchor="ctr">
            <a:normAutofit/>
          </a:bodyPr>
          <a:lstStyle>
            <a:lvl1pPr marL="0" indent="0" algn="ctr">
              <a:buNone/>
              <a:defRPr>
                <a:solidFill>
                  <a:schemeClr val="tx2"/>
                </a:solidFill>
              </a:defRPr>
            </a:lvl1pPr>
          </a:lstStyle>
          <a:p>
            <a:r>
              <a:rPr lang="en-US" smtClean="0"/>
              <a:t>Click icon to add picture</a:t>
            </a:r>
            <a:endParaRPr lang="en-US" dirty="0"/>
          </a:p>
        </p:txBody>
      </p:sp>
      <p:sp>
        <p:nvSpPr>
          <p:cNvPr id="10" name="Content Placeholder 8">
            <a:extLst>
              <a:ext uri="{FF2B5EF4-FFF2-40B4-BE49-F238E27FC236}">
                <a16:creationId xmlns:a16="http://schemas.microsoft.com/office/drawing/2014/main" id="{A6472576-AA86-442F-942A-4D33C4E2B313}"/>
              </a:ext>
            </a:extLst>
          </p:cNvPr>
          <p:cNvSpPr>
            <a:spLocks noGrp="1"/>
          </p:cNvSpPr>
          <p:nvPr>
            <p:ph sz="quarter" idx="16"/>
          </p:nvPr>
        </p:nvSpPr>
        <p:spPr>
          <a:xfrm>
            <a:off x="384048" y="274320"/>
            <a:ext cx="8385048" cy="2743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Date Placeholder 1">
            <a:extLst>
              <a:ext uri="{FF2B5EF4-FFF2-40B4-BE49-F238E27FC236}">
                <a16:creationId xmlns:a16="http://schemas.microsoft.com/office/drawing/2014/main" id="{7D071916-F690-4209-B46C-EC1B2FCDBE7A}"/>
              </a:ext>
            </a:extLst>
          </p:cNvPr>
          <p:cNvSpPr>
            <a:spLocks noGrp="1"/>
          </p:cNvSpPr>
          <p:nvPr>
            <p:ph type="dt" sz="half" idx="17"/>
          </p:nvPr>
        </p:nvSpPr>
        <p:spPr/>
        <p:txBody>
          <a:bodyPr/>
          <a:lstStyle/>
          <a:p>
            <a:fld id="{D2F3DBFE-4C54-4871-AC44-CA1C3E00C2E0}" type="datetime1">
              <a:rPr lang="en-US" smtClean="0"/>
              <a:t>8/21/2020</a:t>
            </a:fld>
            <a:endParaRPr lang="en-US" dirty="0"/>
          </a:p>
        </p:txBody>
      </p:sp>
      <p:sp>
        <p:nvSpPr>
          <p:cNvPr id="3" name="Footer Placeholder 2">
            <a:extLst>
              <a:ext uri="{FF2B5EF4-FFF2-40B4-BE49-F238E27FC236}">
                <a16:creationId xmlns:a16="http://schemas.microsoft.com/office/drawing/2014/main" id="{5E82348C-75B0-4FAD-B938-374E4C3CF7C4}"/>
              </a:ext>
            </a:extLst>
          </p:cNvPr>
          <p:cNvSpPr>
            <a:spLocks noGrp="1"/>
          </p:cNvSpPr>
          <p:nvPr>
            <p:ph type="ftr" sz="quarter" idx="18"/>
          </p:nvPr>
        </p:nvSpPr>
        <p:spPr/>
        <p:txBody>
          <a:bodyPr/>
          <a:lstStyle/>
          <a:p>
            <a:r>
              <a:rPr lang="en-US"/>
              <a:t>© 2018 Cognizant</a:t>
            </a:r>
            <a:endParaRPr lang="en-US" dirty="0"/>
          </a:p>
        </p:txBody>
      </p:sp>
      <p:sp>
        <p:nvSpPr>
          <p:cNvPr id="4" name="Slide Number Placeholder 3">
            <a:extLst>
              <a:ext uri="{FF2B5EF4-FFF2-40B4-BE49-F238E27FC236}">
                <a16:creationId xmlns:a16="http://schemas.microsoft.com/office/drawing/2014/main" id="{A7C8C4C5-03BD-4CB4-9145-5AD4CD061F5B}"/>
              </a:ext>
            </a:extLst>
          </p:cNvPr>
          <p:cNvSpPr>
            <a:spLocks noGrp="1"/>
          </p:cNvSpPr>
          <p:nvPr>
            <p:ph type="sldNum" sz="quarter" idx="19"/>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C0861592-E564-44B4-A852-0D4E56011C1F}"/>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2063E46-1CE4-4B18-8360-8C206F79FA32}"/>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74948016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Media Only">
    <p:spTree>
      <p:nvGrpSpPr>
        <p:cNvPr id="1" name=""/>
        <p:cNvGrpSpPr/>
        <p:nvPr/>
      </p:nvGrpSpPr>
      <p:grpSpPr>
        <a:xfrm>
          <a:off x="0" y="0"/>
          <a:ext cx="0" cy="0"/>
          <a:chOff x="0" y="0"/>
          <a:chExt cx="0" cy="0"/>
        </a:xfrm>
      </p:grpSpPr>
      <p:sp>
        <p:nvSpPr>
          <p:cNvPr id="4" name="Picture Placeholder 3"/>
          <p:cNvSpPr>
            <a:spLocks noGrp="1"/>
          </p:cNvSpPr>
          <p:nvPr>
            <p:ph type="pic" sz="quarter" idx="13" hasCustomPrompt="1"/>
          </p:nvPr>
        </p:nvSpPr>
        <p:spPr>
          <a:xfrm>
            <a:off x="0" y="0"/>
            <a:ext cx="9144000" cy="4572000"/>
          </a:xfrm>
          <a:prstGeom prst="rect">
            <a:avLst/>
          </a:prstGeom>
        </p:spPr>
        <p:txBody>
          <a:bodyPr vert="horz" anchor="ctr"/>
          <a:lstStyle>
            <a:lvl1pPr marL="0" indent="0" algn="ctr">
              <a:buNone/>
              <a:defRPr>
                <a:solidFill>
                  <a:schemeClr val="tx2"/>
                </a:solidFill>
              </a:defRPr>
            </a:lvl1pPr>
          </a:lstStyle>
          <a:p>
            <a:r>
              <a:rPr lang="en-US" dirty="0"/>
              <a:t>Insert media here</a:t>
            </a:r>
          </a:p>
        </p:txBody>
      </p:sp>
      <p:sp>
        <p:nvSpPr>
          <p:cNvPr id="2" name="Date Placeholder 1">
            <a:extLst>
              <a:ext uri="{FF2B5EF4-FFF2-40B4-BE49-F238E27FC236}">
                <a16:creationId xmlns:a16="http://schemas.microsoft.com/office/drawing/2014/main" id="{FAD9B5BD-B7AB-4911-895E-9E202985C17D}"/>
              </a:ext>
            </a:extLst>
          </p:cNvPr>
          <p:cNvSpPr>
            <a:spLocks noGrp="1"/>
          </p:cNvSpPr>
          <p:nvPr>
            <p:ph type="dt" sz="half" idx="14"/>
          </p:nvPr>
        </p:nvSpPr>
        <p:spPr/>
        <p:txBody>
          <a:bodyPr/>
          <a:lstStyle/>
          <a:p>
            <a:fld id="{1AAC1330-E2BF-49AD-8137-965DA04DAA2C}" type="datetime1">
              <a:rPr lang="en-US" smtClean="0"/>
              <a:t>8/21/2020</a:t>
            </a:fld>
            <a:endParaRPr lang="en-US" dirty="0"/>
          </a:p>
        </p:txBody>
      </p:sp>
      <p:sp>
        <p:nvSpPr>
          <p:cNvPr id="3" name="Footer Placeholder 2">
            <a:extLst>
              <a:ext uri="{FF2B5EF4-FFF2-40B4-BE49-F238E27FC236}">
                <a16:creationId xmlns:a16="http://schemas.microsoft.com/office/drawing/2014/main" id="{62C5353D-C3F0-4610-AC96-51E1C3E24530}"/>
              </a:ext>
            </a:extLst>
          </p:cNvPr>
          <p:cNvSpPr>
            <a:spLocks noGrp="1"/>
          </p:cNvSpPr>
          <p:nvPr>
            <p:ph type="ftr" sz="quarter" idx="15"/>
          </p:nvPr>
        </p:nvSpPr>
        <p:spPr/>
        <p:txBody>
          <a:bodyPr/>
          <a:lstStyle/>
          <a:p>
            <a:r>
              <a:rPr lang="en-US"/>
              <a:t>© 2018 Cognizant</a:t>
            </a:r>
            <a:endParaRPr lang="en-US" dirty="0"/>
          </a:p>
        </p:txBody>
      </p:sp>
      <p:sp>
        <p:nvSpPr>
          <p:cNvPr id="6" name="Slide Number Placeholder 5">
            <a:extLst>
              <a:ext uri="{FF2B5EF4-FFF2-40B4-BE49-F238E27FC236}">
                <a16:creationId xmlns:a16="http://schemas.microsoft.com/office/drawing/2014/main" id="{75981F65-3889-43EC-925C-AE198E6C390E}"/>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EBA89284-C4DA-40FB-8673-D09F327E1187}"/>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5E404F8E-3569-4CB7-9779-AC1B195FD642}"/>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51901214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Header &amp; Media">
    <p:spTree>
      <p:nvGrpSpPr>
        <p:cNvPr id="1" name=""/>
        <p:cNvGrpSpPr/>
        <p:nvPr/>
      </p:nvGrpSpPr>
      <p:grpSpPr>
        <a:xfrm>
          <a:off x="0" y="0"/>
          <a:ext cx="0" cy="0"/>
          <a:chOff x="0" y="0"/>
          <a:chExt cx="0" cy="0"/>
        </a:xfrm>
      </p:grpSpPr>
      <p:sp>
        <p:nvSpPr>
          <p:cNvPr id="4" name="Picture Placeholder 3"/>
          <p:cNvSpPr>
            <a:spLocks noGrp="1"/>
          </p:cNvSpPr>
          <p:nvPr>
            <p:ph type="pic" sz="quarter" idx="13" hasCustomPrompt="1"/>
          </p:nvPr>
        </p:nvSpPr>
        <p:spPr>
          <a:xfrm>
            <a:off x="0" y="1143000"/>
            <a:ext cx="9144000" cy="3429000"/>
          </a:xfrm>
          <a:prstGeom prst="rect">
            <a:avLst/>
          </a:prstGeom>
        </p:spPr>
        <p:txBody>
          <a:bodyPr vert="horz" anchor="ctr"/>
          <a:lstStyle>
            <a:lvl1pPr marL="0" indent="0" algn="ctr">
              <a:buNone/>
              <a:defRPr>
                <a:solidFill>
                  <a:schemeClr val="tx2"/>
                </a:solidFill>
              </a:defRPr>
            </a:lvl1pPr>
          </a:lstStyle>
          <a:p>
            <a:r>
              <a:rPr lang="en-US" dirty="0"/>
              <a:t>Insert media here</a:t>
            </a:r>
          </a:p>
        </p:txBody>
      </p:sp>
      <p:sp>
        <p:nvSpPr>
          <p:cNvPr id="10" name="Title 1">
            <a:extLst>
              <a:ext uri="{FF2B5EF4-FFF2-40B4-BE49-F238E27FC236}">
                <a16:creationId xmlns:a16="http://schemas.microsoft.com/office/drawing/2014/main" id="{F7701FDA-857B-4B97-A1E3-A1B888D9CB7E}"/>
              </a:ext>
            </a:extLst>
          </p:cNvPr>
          <p:cNvSpPr>
            <a:spLocks noGrp="1"/>
          </p:cNvSpPr>
          <p:nvPr>
            <p:ph type="title"/>
          </p:nvPr>
        </p:nvSpPr>
        <p:spPr>
          <a:xfrm>
            <a:off x="384049" y="274320"/>
            <a:ext cx="8382437" cy="795528"/>
          </a:xfrm>
        </p:spPr>
        <p:txBody>
          <a:bodyPr/>
          <a:lstStyle/>
          <a:p>
            <a:r>
              <a:rPr lang="en-US" smtClean="0"/>
              <a:t>Click to edit Master title style</a:t>
            </a:r>
            <a:endParaRPr lang="en-US" dirty="0"/>
          </a:p>
        </p:txBody>
      </p:sp>
      <p:sp>
        <p:nvSpPr>
          <p:cNvPr id="3" name="Date Placeholder 2">
            <a:extLst>
              <a:ext uri="{FF2B5EF4-FFF2-40B4-BE49-F238E27FC236}">
                <a16:creationId xmlns:a16="http://schemas.microsoft.com/office/drawing/2014/main" id="{E76CC38F-9F2A-422F-979B-8828A725FA85}"/>
              </a:ext>
            </a:extLst>
          </p:cNvPr>
          <p:cNvSpPr>
            <a:spLocks noGrp="1"/>
          </p:cNvSpPr>
          <p:nvPr>
            <p:ph type="dt" sz="half" idx="14"/>
          </p:nvPr>
        </p:nvSpPr>
        <p:spPr/>
        <p:txBody>
          <a:bodyPr/>
          <a:lstStyle/>
          <a:p>
            <a:fld id="{8EC9ADD0-7A8A-4DDA-90EA-36FDF5E723B7}" type="datetime1">
              <a:rPr lang="en-US" smtClean="0"/>
              <a:t>8/21/2020</a:t>
            </a:fld>
            <a:endParaRPr lang="en-US" dirty="0"/>
          </a:p>
        </p:txBody>
      </p:sp>
      <p:sp>
        <p:nvSpPr>
          <p:cNvPr id="5" name="Footer Placeholder 4">
            <a:extLst>
              <a:ext uri="{FF2B5EF4-FFF2-40B4-BE49-F238E27FC236}">
                <a16:creationId xmlns:a16="http://schemas.microsoft.com/office/drawing/2014/main" id="{46887D2D-86BD-4F81-ABB2-617104A445E8}"/>
              </a:ext>
            </a:extLst>
          </p:cNvPr>
          <p:cNvSpPr>
            <a:spLocks noGrp="1"/>
          </p:cNvSpPr>
          <p:nvPr>
            <p:ph type="ftr" sz="quarter" idx="15"/>
          </p:nvPr>
        </p:nvSpPr>
        <p:spPr/>
        <p:txBody>
          <a:bodyPr/>
          <a:lstStyle/>
          <a:p>
            <a:r>
              <a:rPr lang="en-US"/>
              <a:t>© 2018 Cognizant</a:t>
            </a:r>
            <a:endParaRPr lang="en-US" dirty="0"/>
          </a:p>
        </p:txBody>
      </p:sp>
      <p:sp>
        <p:nvSpPr>
          <p:cNvPr id="6" name="Slide Number Placeholder 5">
            <a:extLst>
              <a:ext uri="{FF2B5EF4-FFF2-40B4-BE49-F238E27FC236}">
                <a16:creationId xmlns:a16="http://schemas.microsoft.com/office/drawing/2014/main" id="{24DDFD90-6BB1-437F-9F87-F0EE11D6B0F0}"/>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9" name="Straight Connector 8">
            <a:extLst>
              <a:ext uri="{FF2B5EF4-FFF2-40B4-BE49-F238E27FC236}">
                <a16:creationId xmlns:a16="http://schemas.microsoft.com/office/drawing/2014/main" id="{26E7E8EB-BBE8-401F-8C15-7A754DD1C2CB}"/>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2F5B8BF-A1CE-42CC-ACF4-0A5192FDE5F8}"/>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853775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er, Subtitle, Text &amp;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7" y="1261872"/>
            <a:ext cx="8385047" cy="795528"/>
          </a:xfrm>
        </p:spPr>
        <p:txBody>
          <a:bodyPr/>
          <a:lstStyle>
            <a:lvl1pPr>
              <a:defRPr b="1">
                <a:solidFill>
                  <a:schemeClr val="tx1"/>
                </a:solidFill>
              </a:defRPr>
            </a:lvl1pPr>
            <a:lvl2pPr>
              <a:defRPr>
                <a:solidFill>
                  <a:schemeClr val="tx2"/>
                </a:solidFill>
              </a:defRPr>
            </a:lvl2pPr>
          </a:lstStyle>
          <a:p>
            <a:pPr lvl="0"/>
            <a:r>
              <a:rPr lang="en-US" smtClean="0"/>
              <a:t>Edit Master text styles</a:t>
            </a:r>
          </a:p>
          <a:p>
            <a:pPr lvl="1"/>
            <a:r>
              <a:rPr lang="en-US" smtClean="0"/>
              <a:t>Second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84048" y="2240280"/>
            <a:ext cx="4114800" cy="234086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Picture Placeholder 6">
            <a:extLst>
              <a:ext uri="{FF2B5EF4-FFF2-40B4-BE49-F238E27FC236}">
                <a16:creationId xmlns:a16="http://schemas.microsoft.com/office/drawing/2014/main" id="{5B5CE85F-2A75-4693-93B8-CBF7927F72BE}"/>
              </a:ext>
            </a:extLst>
          </p:cNvPr>
          <p:cNvSpPr>
            <a:spLocks noGrp="1"/>
          </p:cNvSpPr>
          <p:nvPr>
            <p:ph type="pic" sz="quarter" idx="24" hasCustomPrompt="1"/>
          </p:nvPr>
        </p:nvSpPr>
        <p:spPr>
          <a:xfrm>
            <a:off x="4654294" y="2240280"/>
            <a:ext cx="4114800" cy="2340864"/>
          </a:xfrm>
        </p:spPr>
        <p:txBody>
          <a:bodyPr anchor="ctr"/>
          <a:lstStyle>
            <a:lvl1pPr marL="0" marR="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5" name="Date Placeholder 4">
            <a:extLst>
              <a:ext uri="{FF2B5EF4-FFF2-40B4-BE49-F238E27FC236}">
                <a16:creationId xmlns:a16="http://schemas.microsoft.com/office/drawing/2014/main" id="{CD833434-287A-47FC-8826-927D06662D67}"/>
              </a:ext>
            </a:extLst>
          </p:cNvPr>
          <p:cNvSpPr>
            <a:spLocks noGrp="1"/>
          </p:cNvSpPr>
          <p:nvPr>
            <p:ph type="dt" sz="half" idx="25"/>
          </p:nvPr>
        </p:nvSpPr>
        <p:spPr/>
        <p:txBody>
          <a:bodyPr/>
          <a:lstStyle/>
          <a:p>
            <a:fld id="{3B084B46-19C4-4A1D-B269-A5E89D781FA2}" type="datetime1">
              <a:rPr lang="en-US" smtClean="0"/>
              <a:t>8/21/2020</a:t>
            </a:fld>
            <a:endParaRPr lang="en-US" dirty="0"/>
          </a:p>
        </p:txBody>
      </p:sp>
      <p:sp>
        <p:nvSpPr>
          <p:cNvPr id="6" name="Footer Placeholder 5">
            <a:extLst>
              <a:ext uri="{FF2B5EF4-FFF2-40B4-BE49-F238E27FC236}">
                <a16:creationId xmlns:a16="http://schemas.microsoft.com/office/drawing/2014/main" id="{B2131ED2-2FB0-4787-9839-9D3116D30B63}"/>
              </a:ext>
            </a:extLst>
          </p:cNvPr>
          <p:cNvSpPr>
            <a:spLocks noGrp="1"/>
          </p:cNvSpPr>
          <p:nvPr>
            <p:ph type="ftr" sz="quarter" idx="26"/>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7CBA36B9-835B-4A55-994F-E64CDB646565}"/>
              </a:ext>
            </a:extLst>
          </p:cNvPr>
          <p:cNvSpPr>
            <a:spLocks noGrp="1"/>
          </p:cNvSpPr>
          <p:nvPr>
            <p:ph type="sldNum" sz="quarter" idx="27"/>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9D11681F-8020-4D84-9273-264D5F39BDAF}"/>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B1E49D76-A2A1-4E8C-8CF5-299D8A1F2AC8}"/>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117123894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Media &amp; Tex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6" y="274322"/>
            <a:ext cx="4114800" cy="4297679"/>
          </a:xfrm>
        </p:spPr>
        <p:txBody>
          <a:bodyPr/>
          <a:lstStyle>
            <a:lvl1pPr>
              <a:defRPr>
                <a:solidFill>
                  <a:schemeClr val="tx2"/>
                </a:soli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Media Placeholder 15">
            <a:extLst>
              <a:ext uri="{FF2B5EF4-FFF2-40B4-BE49-F238E27FC236}">
                <a16:creationId xmlns:a16="http://schemas.microsoft.com/office/drawing/2014/main" id="{CEB5CA12-0E7C-45C9-92C9-E64DA0065752}"/>
              </a:ext>
            </a:extLst>
          </p:cNvPr>
          <p:cNvSpPr>
            <a:spLocks noGrp="1"/>
          </p:cNvSpPr>
          <p:nvPr>
            <p:ph type="media" sz="quarter" idx="17" hasCustomPrompt="1"/>
          </p:nvPr>
        </p:nvSpPr>
        <p:spPr>
          <a:xfrm>
            <a:off x="0" y="0"/>
            <a:ext cx="4498848" cy="4572000"/>
          </a:xfrm>
        </p:spPr>
        <p:txBody>
          <a:bodyPr anchor="ctr"/>
          <a:lstStyle>
            <a:lvl1pPr marL="0" marR="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Insert media here</a:t>
            </a:r>
          </a:p>
        </p:txBody>
      </p:sp>
      <p:sp>
        <p:nvSpPr>
          <p:cNvPr id="2" name="Date Placeholder 1">
            <a:extLst>
              <a:ext uri="{FF2B5EF4-FFF2-40B4-BE49-F238E27FC236}">
                <a16:creationId xmlns:a16="http://schemas.microsoft.com/office/drawing/2014/main" id="{D9F91859-85A6-4652-BB50-DE18F40DAE17}"/>
              </a:ext>
            </a:extLst>
          </p:cNvPr>
          <p:cNvSpPr>
            <a:spLocks noGrp="1"/>
          </p:cNvSpPr>
          <p:nvPr>
            <p:ph type="dt" sz="half" idx="18"/>
          </p:nvPr>
        </p:nvSpPr>
        <p:spPr/>
        <p:txBody>
          <a:bodyPr/>
          <a:lstStyle/>
          <a:p>
            <a:fld id="{E61B5604-DF5E-43D2-8A62-47A2FCD1FDA9}" type="datetime1">
              <a:rPr lang="en-US" smtClean="0"/>
              <a:t>8/21/2020</a:t>
            </a:fld>
            <a:endParaRPr lang="en-US" dirty="0"/>
          </a:p>
        </p:txBody>
      </p:sp>
      <p:sp>
        <p:nvSpPr>
          <p:cNvPr id="3" name="Footer Placeholder 2">
            <a:extLst>
              <a:ext uri="{FF2B5EF4-FFF2-40B4-BE49-F238E27FC236}">
                <a16:creationId xmlns:a16="http://schemas.microsoft.com/office/drawing/2014/main" id="{699760E2-6197-4679-A293-2A1317EFAB4B}"/>
              </a:ext>
            </a:extLst>
          </p:cNvPr>
          <p:cNvSpPr>
            <a:spLocks noGrp="1"/>
          </p:cNvSpPr>
          <p:nvPr>
            <p:ph type="ftr" sz="quarter" idx="19"/>
          </p:nvPr>
        </p:nvSpPr>
        <p:spPr/>
        <p:txBody>
          <a:bodyPr/>
          <a:lstStyle/>
          <a:p>
            <a:r>
              <a:rPr lang="en-US"/>
              <a:t>© 2018 Cognizant</a:t>
            </a:r>
            <a:endParaRPr lang="en-US" dirty="0"/>
          </a:p>
        </p:txBody>
      </p:sp>
      <p:sp>
        <p:nvSpPr>
          <p:cNvPr id="5" name="Slide Number Placeholder 4">
            <a:extLst>
              <a:ext uri="{FF2B5EF4-FFF2-40B4-BE49-F238E27FC236}">
                <a16:creationId xmlns:a16="http://schemas.microsoft.com/office/drawing/2014/main" id="{DEF677D8-5DFC-45CA-854E-7E2FDF7D4794}"/>
              </a:ext>
            </a:extLst>
          </p:cNvPr>
          <p:cNvSpPr>
            <a:spLocks noGrp="1"/>
          </p:cNvSpPr>
          <p:nvPr>
            <p:ph type="sldNum" sz="quarter" idx="20"/>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FB6A4D1D-419D-453A-9A35-9EF2960602A8}"/>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3AA30451-9D03-4FA5-AF5E-920706E8ED2F}"/>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15156936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Image &amp; Tex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6" y="274320"/>
            <a:ext cx="4114800" cy="4297678"/>
          </a:xfrm>
        </p:spPr>
        <p:txBody>
          <a:bodyPr/>
          <a:lstStyle>
            <a:lvl1pPr>
              <a:defRPr>
                <a:solidFill>
                  <a:schemeClr val="tx2"/>
                </a:soli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Picture Placeholder 2">
            <a:extLst>
              <a:ext uri="{FF2B5EF4-FFF2-40B4-BE49-F238E27FC236}">
                <a16:creationId xmlns:a16="http://schemas.microsoft.com/office/drawing/2014/main" id="{A8E3F330-9F76-4B2D-936C-BA1660611058}"/>
              </a:ext>
            </a:extLst>
          </p:cNvPr>
          <p:cNvSpPr>
            <a:spLocks noGrp="1"/>
          </p:cNvSpPr>
          <p:nvPr>
            <p:ph type="pic" sz="quarter" idx="14" hasCustomPrompt="1"/>
          </p:nvPr>
        </p:nvSpPr>
        <p:spPr>
          <a:xfrm>
            <a:off x="1" y="0"/>
            <a:ext cx="4498975" cy="4572000"/>
          </a:xfrm>
        </p:spPr>
        <p:txBody>
          <a:bodyPr anchor="ctr"/>
          <a:lstStyle>
            <a:lvl1pPr marL="0" marR="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2" name="Date Placeholder 1">
            <a:extLst>
              <a:ext uri="{FF2B5EF4-FFF2-40B4-BE49-F238E27FC236}">
                <a16:creationId xmlns:a16="http://schemas.microsoft.com/office/drawing/2014/main" id="{FCC1D49F-49AB-492E-AADA-3FDC394DFDFE}"/>
              </a:ext>
            </a:extLst>
          </p:cNvPr>
          <p:cNvSpPr>
            <a:spLocks noGrp="1"/>
          </p:cNvSpPr>
          <p:nvPr>
            <p:ph type="dt" sz="half" idx="15"/>
          </p:nvPr>
        </p:nvSpPr>
        <p:spPr/>
        <p:txBody>
          <a:bodyPr/>
          <a:lstStyle/>
          <a:p>
            <a:fld id="{FD41BCAF-0092-44DE-B9D2-2B3BAFA2B3D3}" type="datetime1">
              <a:rPr lang="en-US" smtClean="0"/>
              <a:t>8/21/2020</a:t>
            </a:fld>
            <a:endParaRPr lang="en-US" dirty="0"/>
          </a:p>
        </p:txBody>
      </p:sp>
      <p:sp>
        <p:nvSpPr>
          <p:cNvPr id="5" name="Footer Placeholder 4">
            <a:extLst>
              <a:ext uri="{FF2B5EF4-FFF2-40B4-BE49-F238E27FC236}">
                <a16:creationId xmlns:a16="http://schemas.microsoft.com/office/drawing/2014/main" id="{9787AAB2-79C4-4D8A-B367-D69C5CB97715}"/>
              </a:ext>
            </a:extLst>
          </p:cNvPr>
          <p:cNvSpPr>
            <a:spLocks noGrp="1"/>
          </p:cNvSpPr>
          <p:nvPr>
            <p:ph type="ftr" sz="quarter" idx="16"/>
          </p:nvPr>
        </p:nvSpPr>
        <p:spPr/>
        <p:txBody>
          <a:bodyPr/>
          <a:lstStyle/>
          <a:p>
            <a:r>
              <a:rPr lang="en-US"/>
              <a:t>© 2018 Cognizant</a:t>
            </a:r>
            <a:endParaRPr lang="en-US" dirty="0"/>
          </a:p>
        </p:txBody>
      </p:sp>
      <p:sp>
        <p:nvSpPr>
          <p:cNvPr id="6" name="Slide Number Placeholder 5">
            <a:extLst>
              <a:ext uri="{FF2B5EF4-FFF2-40B4-BE49-F238E27FC236}">
                <a16:creationId xmlns:a16="http://schemas.microsoft.com/office/drawing/2014/main" id="{B80EC04C-1500-45F6-8042-1CE988757A42}"/>
              </a:ext>
            </a:extLst>
          </p:cNvPr>
          <p:cNvSpPr>
            <a:spLocks noGrp="1"/>
          </p:cNvSpPr>
          <p:nvPr>
            <p:ph type="sldNum" sz="quarter" idx="17"/>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092DAA9B-CFA7-4AA1-B116-CD98263A7298}"/>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3F9A740-E5A2-4D3A-836A-46E192FC2100}"/>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93135210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9D512A5-02AD-4CE7-95D7-2098ED248CD3}"/>
              </a:ext>
            </a:extLst>
          </p:cNvPr>
          <p:cNvPicPr>
            <a:picLocks noChangeAspect="1"/>
          </p:cNvPicPr>
          <p:nvPr userDrawn="1"/>
        </p:nvPicPr>
        <p:blipFill>
          <a:blip r:embed="rId2"/>
          <a:stretch>
            <a:fillRect/>
          </a:stretch>
        </p:blipFill>
        <p:spPr>
          <a:xfrm>
            <a:off x="1" y="5976"/>
            <a:ext cx="9133377" cy="5137525"/>
          </a:xfrm>
          <a:prstGeom prst="rect">
            <a:avLst/>
          </a:prstGeom>
        </p:spPr>
      </p:pic>
      <p:sp>
        <p:nvSpPr>
          <p:cNvPr id="2" name="Title 1"/>
          <p:cNvSpPr>
            <a:spLocks noGrp="1"/>
          </p:cNvSpPr>
          <p:nvPr>
            <p:ph type="title" hasCustomPrompt="1"/>
          </p:nvPr>
        </p:nvSpPr>
        <p:spPr>
          <a:xfrm>
            <a:off x="612648" y="1828800"/>
            <a:ext cx="7772400" cy="329184"/>
          </a:xfrm>
        </p:spPr>
        <p:txBody>
          <a:bodyPr anchor="b" anchorCtr="0">
            <a:noAutofit/>
          </a:bodyPr>
          <a:lstStyle>
            <a:lvl1pPr>
              <a:defRPr sz="3200">
                <a:solidFill>
                  <a:schemeClr val="tx1"/>
                </a:solidFill>
              </a:defRPr>
            </a:lvl1pPr>
          </a:lstStyle>
          <a:p>
            <a:r>
              <a:rPr lang="en-US" dirty="0"/>
              <a:t>Thank you</a:t>
            </a:r>
          </a:p>
        </p:txBody>
      </p:sp>
      <p:sp>
        <p:nvSpPr>
          <p:cNvPr id="8" name="Text Placeholder 7"/>
          <p:cNvSpPr>
            <a:spLocks noGrp="1"/>
          </p:cNvSpPr>
          <p:nvPr>
            <p:ph type="body" sz="quarter" idx="10" hasCustomPrompt="1"/>
          </p:nvPr>
        </p:nvSpPr>
        <p:spPr>
          <a:xfrm>
            <a:off x="612648" y="2441448"/>
            <a:ext cx="7772400" cy="630936"/>
          </a:xfrm>
          <a:prstGeom prst="rect">
            <a:avLst/>
          </a:prstGeom>
        </p:spPr>
        <p:txBody>
          <a:bodyPr vert="horz">
            <a:normAutofit/>
          </a:bodyPr>
          <a:lstStyle>
            <a:lvl1pPr marL="0" indent="0">
              <a:buNone/>
              <a:defRPr sz="2000">
                <a:solidFill>
                  <a:schemeClr val="tx1"/>
                </a:solidFill>
              </a:defRPr>
            </a:lvl1pPr>
            <a:lvl2pPr marL="0" indent="0">
              <a:buNone/>
              <a:defRPr sz="2000">
                <a:solidFill>
                  <a:schemeClr val="tx1"/>
                </a:solidFill>
              </a:defRPr>
            </a:lvl2pPr>
            <a:lvl3pPr marL="0" indent="0">
              <a:buNone/>
              <a:defRPr sz="2000">
                <a:solidFill>
                  <a:schemeClr val="tx1"/>
                </a:solidFill>
              </a:defRPr>
            </a:lvl3pPr>
            <a:lvl4pPr marL="0" indent="0">
              <a:buNone/>
              <a:defRPr sz="2000">
                <a:solidFill>
                  <a:schemeClr val="tx1"/>
                </a:solidFill>
              </a:defRPr>
            </a:lvl4pPr>
            <a:lvl5pPr marL="0" indent="0">
              <a:buNone/>
              <a:defRPr sz="2000">
                <a:solidFill>
                  <a:schemeClr val="tx1"/>
                </a:solidFill>
              </a:defRPr>
            </a:lvl5pPr>
            <a:lvl6pPr marL="0" indent="0">
              <a:buNone/>
              <a:defRPr sz="2000">
                <a:solidFill>
                  <a:schemeClr val="tx1"/>
                </a:solidFill>
              </a:defRPr>
            </a:lvl6pPr>
            <a:lvl7pPr marL="0" indent="0">
              <a:buNone/>
              <a:defRPr sz="2000">
                <a:solidFill>
                  <a:schemeClr val="tx1"/>
                </a:solidFill>
              </a:defRPr>
            </a:lvl7pPr>
            <a:lvl8pPr marL="0" indent="0">
              <a:buNone/>
              <a:defRPr sz="2000">
                <a:solidFill>
                  <a:schemeClr val="tx1"/>
                </a:solidFill>
              </a:defRPr>
            </a:lvl8pPr>
            <a:lvl9pPr marL="0" indent="0">
              <a:buNone/>
              <a:defRPr sz="2000">
                <a:solidFill>
                  <a:schemeClr val="tx1"/>
                </a:solidFill>
              </a:defRPr>
            </a:lvl9pPr>
          </a:lstStyle>
          <a:p>
            <a:pPr lvl="0"/>
            <a:r>
              <a:rPr lang="en-US" dirty="0"/>
              <a:t>Name</a:t>
            </a:r>
            <a:br>
              <a:rPr lang="en-US" dirty="0"/>
            </a:br>
            <a:r>
              <a:rPr lang="en-US" dirty="0"/>
              <a:t>Email (optional)</a:t>
            </a:r>
          </a:p>
        </p:txBody>
      </p:sp>
      <p:sp>
        <p:nvSpPr>
          <p:cNvPr id="6" name="TextBox 5"/>
          <p:cNvSpPr txBox="1"/>
          <p:nvPr userDrawn="1"/>
        </p:nvSpPr>
        <p:spPr>
          <a:xfrm>
            <a:off x="3588153" y="-972272"/>
            <a:ext cx="184731" cy="369332"/>
          </a:xfrm>
          <a:prstGeom prst="rect">
            <a:avLst/>
          </a:prstGeom>
          <a:noFill/>
        </p:spPr>
        <p:txBody>
          <a:bodyPr wrap="none" rtlCol="0">
            <a:spAutoFit/>
          </a:bodyPr>
          <a:lstStyle/>
          <a:p>
            <a:endParaRPr lang="en-US" sz="1800" dirty="0" err="1">
              <a:solidFill>
                <a:schemeClr val="tx2"/>
              </a:solidFill>
            </a:endParaRPr>
          </a:p>
        </p:txBody>
      </p:sp>
      <p:cxnSp>
        <p:nvCxnSpPr>
          <p:cNvPr id="11" name="Straight Connector 10">
            <a:extLst>
              <a:ext uri="{FF2B5EF4-FFF2-40B4-BE49-F238E27FC236}">
                <a16:creationId xmlns:a16="http://schemas.microsoft.com/office/drawing/2014/main" id="{8FFA5237-4D06-4CB8-B81D-E6E000044E96}"/>
              </a:ext>
            </a:extLst>
          </p:cNvPr>
          <p:cNvCxnSpPr>
            <a:cxnSpLocks/>
          </p:cNvCxnSpPr>
          <p:nvPr userDrawn="1"/>
        </p:nvCxnSpPr>
        <p:spPr>
          <a:xfrm>
            <a:off x="611139" y="2299716"/>
            <a:ext cx="1858684" cy="0"/>
          </a:xfrm>
          <a:prstGeom prst="line">
            <a:avLst/>
          </a:prstGeom>
          <a:ln>
            <a:solidFill>
              <a:srgbClr val="00A45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94BBC5B1-60EC-4841-A052-A7EA10470940}"/>
              </a:ext>
            </a:extLst>
          </p:cNvPr>
          <p:cNvPicPr>
            <a:picLocks noChangeAspect="1"/>
          </p:cNvPicPr>
          <p:nvPr userDrawn="1"/>
        </p:nvPicPr>
        <p:blipFill>
          <a:blip r:embed="rId3"/>
          <a:stretch>
            <a:fillRect/>
          </a:stretch>
        </p:blipFill>
        <p:spPr bwMode="black">
          <a:xfrm>
            <a:off x="6294698" y="384048"/>
            <a:ext cx="2385905" cy="512064"/>
          </a:xfrm>
          <a:prstGeom prst="rect">
            <a:avLst/>
          </a:prstGeom>
        </p:spPr>
      </p:pic>
    </p:spTree>
    <p:extLst>
      <p:ext uri="{BB962C8B-B14F-4D97-AF65-F5344CB8AC3E}">
        <p14:creationId xmlns:p14="http://schemas.microsoft.com/office/powerpoint/2010/main" val="270291718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Bumper-3">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43" y="0"/>
            <a:ext cx="9141714" cy="5143500"/>
          </a:xfrm>
          <a:prstGeom prst="rect">
            <a:avLst/>
          </a:prstGeom>
        </p:spPr>
      </p:pic>
      <p:sp>
        <p:nvSpPr>
          <p:cNvPr id="16" name="Rectangle 15"/>
          <p:cNvSpPr/>
          <p:nvPr userDrawn="1"/>
        </p:nvSpPr>
        <p:spPr>
          <a:xfrm>
            <a:off x="0" y="0"/>
            <a:ext cx="9144000" cy="51435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783"/>
            <a:endParaRPr lang="en-US" sz="1350" b="1">
              <a:solidFill>
                <a:srgbClr val="074F60"/>
              </a:solidFill>
            </a:endParaRPr>
          </a:p>
        </p:txBody>
      </p:sp>
      <p:sp>
        <p:nvSpPr>
          <p:cNvPr id="10" name="Title 1"/>
          <p:cNvSpPr>
            <a:spLocks noGrp="1"/>
          </p:cNvSpPr>
          <p:nvPr>
            <p:ph type="title" hasCustomPrompt="1"/>
          </p:nvPr>
        </p:nvSpPr>
        <p:spPr>
          <a:xfrm>
            <a:off x="712156" y="2221045"/>
            <a:ext cx="7398176" cy="590931"/>
          </a:xfrm>
        </p:spPr>
        <p:txBody>
          <a:bodyPr anchor="t">
            <a:spAutoFit/>
          </a:bodyPr>
          <a:lstStyle>
            <a:lvl1pPr>
              <a:defRPr sz="3600" b="1" i="0" cap="none" spc="0" baseline="0">
                <a:solidFill>
                  <a:schemeClr val="bg1"/>
                </a:solidFill>
                <a:latin typeface="Avenir Next" charset="0"/>
                <a:ea typeface="Avenir Next" charset="0"/>
                <a:cs typeface="Avenir Next" charset="0"/>
              </a:defRPr>
            </a:lvl1pPr>
          </a:lstStyle>
          <a:p>
            <a:r>
              <a:rPr lang="en-US"/>
              <a:t>Click To Edit Master Title Style</a:t>
            </a:r>
          </a:p>
        </p:txBody>
      </p:sp>
      <p:cxnSp>
        <p:nvCxnSpPr>
          <p:cNvPr id="3" name="Straight Connector 2"/>
          <p:cNvCxnSpPr/>
          <p:nvPr userDrawn="1"/>
        </p:nvCxnSpPr>
        <p:spPr>
          <a:xfrm>
            <a:off x="808383" y="1934818"/>
            <a:ext cx="821635" cy="0"/>
          </a:xfrm>
          <a:prstGeom prst="line">
            <a:avLst/>
          </a:prstGeom>
          <a:ln w="76200">
            <a:solidFill>
              <a:srgbClr val="F95547"/>
            </a:solidFill>
          </a:ln>
        </p:spPr>
        <p:style>
          <a:lnRef idx="1">
            <a:schemeClr val="accent1"/>
          </a:lnRef>
          <a:fillRef idx="0">
            <a:schemeClr val="accent1"/>
          </a:fillRef>
          <a:effectRef idx="0">
            <a:schemeClr val="accent1"/>
          </a:effectRef>
          <a:fontRef idx="minor">
            <a:schemeClr val="tx1"/>
          </a:fontRef>
        </p:style>
      </p:cxnSp>
      <p:sp>
        <p:nvSpPr>
          <p:cNvPr id="11" name="Footer Placeholder 97"/>
          <p:cNvSpPr txBox="1">
            <a:spLocks/>
          </p:cNvSpPr>
          <p:nvPr userDrawn="1"/>
        </p:nvSpPr>
        <p:spPr bwMode="auto">
          <a:xfrm>
            <a:off x="-996011" y="4871920"/>
            <a:ext cx="2769988" cy="271580"/>
          </a:xfrm>
          <a:prstGeom prst="rect">
            <a:avLst/>
          </a:prstGeom>
          <a:noFill/>
          <a:ln>
            <a:noFill/>
          </a:ln>
          <a:extLst/>
        </p:spPr>
        <p:txBody>
          <a:bodyPr lIns="87914" tIns="43958" rIns="87914" bIns="43958"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defTabSz="879118">
              <a:defRPr/>
            </a:pPr>
            <a:r>
              <a:rPr lang="en-US" sz="700" dirty="0">
                <a:solidFill>
                  <a:schemeClr val="bg1">
                    <a:lumMod val="65000"/>
                  </a:schemeClr>
                </a:solidFill>
                <a:latin typeface="Avenir Next" charset="0"/>
                <a:ea typeface="Avenir Next" charset="0"/>
                <a:cs typeface="Avenir Next" charset="0"/>
              </a:rPr>
              <a:t>© </a:t>
            </a:r>
            <a:r>
              <a:rPr lang="en-US" sz="700" dirty="0" smtClean="0">
                <a:solidFill>
                  <a:schemeClr val="bg1">
                    <a:lumMod val="65000"/>
                  </a:schemeClr>
                </a:solidFill>
                <a:latin typeface="Avenir Next" charset="0"/>
                <a:ea typeface="Avenir Next" charset="0"/>
                <a:cs typeface="Avenir Next" charset="0"/>
              </a:rPr>
              <a:t>2019 </a:t>
            </a:r>
            <a:r>
              <a:rPr lang="en-US" sz="700" dirty="0">
                <a:solidFill>
                  <a:schemeClr val="bg1">
                    <a:lumMod val="65000"/>
                  </a:schemeClr>
                </a:solidFill>
                <a:latin typeface="Avenir Next" charset="0"/>
                <a:ea typeface="Avenir Next" charset="0"/>
                <a:cs typeface="Avenir Next" charset="0"/>
                <a:sym typeface="Webdings"/>
              </a:rPr>
              <a:t></a:t>
            </a:r>
            <a:r>
              <a:rPr lang="en-US" sz="700" dirty="0">
                <a:solidFill>
                  <a:schemeClr val="bg1">
                    <a:lumMod val="65000"/>
                  </a:schemeClr>
                </a:solidFill>
                <a:latin typeface="Avenir Next" charset="0"/>
                <a:ea typeface="Avenir Next" charset="0"/>
                <a:cs typeface="Avenir Next" charset="0"/>
              </a:rPr>
              <a:t> Cognizant Digital Business </a:t>
            </a:r>
          </a:p>
        </p:txBody>
      </p:sp>
      <p:pic>
        <p:nvPicPr>
          <p:cNvPr id="12" name="Picture 11">
            <a:extLst>
              <a:ext uri="{FF2B5EF4-FFF2-40B4-BE49-F238E27FC236}">
                <a16:creationId xmlns:a16="http://schemas.microsoft.com/office/drawing/2014/main" id="{2990A6E3-DE2F-40B3-955E-42C3550BD2DE}"/>
              </a:ext>
            </a:extLst>
          </p:cNvPr>
          <p:cNvPicPr>
            <a:picLocks noChangeAspect="1"/>
          </p:cNvPicPr>
          <p:nvPr userDrawn="1"/>
        </p:nvPicPr>
        <p:blipFill>
          <a:blip r:embed="rId3"/>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484634978"/>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7E7D30-064A-4FEC-AF57-BCF4C3AA51CA}" type="slidenum">
              <a:rPr lang="en-US" smtClean="0"/>
              <a:t>‹#›</a:t>
            </a:fld>
            <a:endParaRPr lang="en-US"/>
          </a:p>
        </p:txBody>
      </p:sp>
    </p:spTree>
    <p:extLst>
      <p:ext uri="{BB962C8B-B14F-4D97-AF65-F5344CB8AC3E}">
        <p14:creationId xmlns:p14="http://schemas.microsoft.com/office/powerpoint/2010/main" val="370034572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7E7D30-064A-4FEC-AF57-BCF4C3AA51CA}" type="slidenum">
              <a:rPr lang="en-US" smtClean="0"/>
              <a:t>‹#›</a:t>
            </a:fld>
            <a:endParaRPr lang="en-US"/>
          </a:p>
        </p:txBody>
      </p:sp>
    </p:spTree>
    <p:extLst>
      <p:ext uri="{BB962C8B-B14F-4D97-AF65-F5344CB8AC3E}">
        <p14:creationId xmlns:p14="http://schemas.microsoft.com/office/powerpoint/2010/main" val="416112552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7E7D30-064A-4FEC-AF57-BCF4C3AA51CA}" type="slidenum">
              <a:rPr lang="en-US" smtClean="0"/>
              <a:t>‹#›</a:t>
            </a:fld>
            <a:endParaRPr lang="en-US"/>
          </a:p>
        </p:txBody>
      </p:sp>
    </p:spTree>
    <p:extLst>
      <p:ext uri="{BB962C8B-B14F-4D97-AF65-F5344CB8AC3E}">
        <p14:creationId xmlns:p14="http://schemas.microsoft.com/office/powerpoint/2010/main" val="66522659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69219"/>
            <a:ext cx="3886200" cy="326350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369219"/>
            <a:ext cx="3886200" cy="326350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7E7D30-064A-4FEC-AF57-BCF4C3AA51CA}" type="slidenum">
              <a:rPr lang="en-US" smtClean="0"/>
              <a:t>‹#›</a:t>
            </a:fld>
            <a:endParaRPr lang="en-US"/>
          </a:p>
        </p:txBody>
      </p:sp>
    </p:spTree>
    <p:extLst>
      <p:ext uri="{BB962C8B-B14F-4D97-AF65-F5344CB8AC3E}">
        <p14:creationId xmlns:p14="http://schemas.microsoft.com/office/powerpoint/2010/main" val="315684138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7E7D30-064A-4FEC-AF57-BCF4C3AA51CA}" type="slidenum">
              <a:rPr lang="en-US" smtClean="0"/>
              <a:t>‹#›</a:t>
            </a:fld>
            <a:endParaRPr lang="en-US"/>
          </a:p>
        </p:txBody>
      </p:sp>
    </p:spTree>
    <p:extLst>
      <p:ext uri="{BB962C8B-B14F-4D97-AF65-F5344CB8AC3E}">
        <p14:creationId xmlns:p14="http://schemas.microsoft.com/office/powerpoint/2010/main" val="154956985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97E7D30-064A-4FEC-AF57-BCF4C3AA51CA}" type="slidenum">
              <a:rPr lang="en-US" smtClean="0"/>
              <a:t>‹#›</a:t>
            </a:fld>
            <a:endParaRPr lang="en-US"/>
          </a:p>
        </p:txBody>
      </p:sp>
    </p:spTree>
    <p:extLst>
      <p:ext uri="{BB962C8B-B14F-4D97-AF65-F5344CB8AC3E}">
        <p14:creationId xmlns:p14="http://schemas.microsoft.com/office/powerpoint/2010/main" val="39694582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er, Subtitle, Image &amp;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7" y="1261872"/>
            <a:ext cx="8385047" cy="795528"/>
          </a:xfrm>
        </p:spPr>
        <p:txBody>
          <a:bodyPr/>
          <a:lstStyle>
            <a:lvl1pPr>
              <a:defRPr b="1">
                <a:solidFill>
                  <a:schemeClr val="tx1"/>
                </a:solidFill>
              </a:defRPr>
            </a:lvl1pPr>
            <a:lvl2pPr>
              <a:defRPr>
                <a:solidFill>
                  <a:schemeClr val="tx2"/>
                </a:solidFill>
              </a:defRPr>
            </a:lvl2pPr>
          </a:lstStyle>
          <a:p>
            <a:pPr lvl="0"/>
            <a:r>
              <a:rPr lang="en-US" smtClean="0"/>
              <a:t>Edit Master text styles</a:t>
            </a:r>
          </a:p>
          <a:p>
            <a:pPr lvl="1"/>
            <a:r>
              <a:rPr lang="en-US" smtClean="0"/>
              <a:t>Second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4" y="2240280"/>
            <a:ext cx="4114800" cy="234086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Picture Placeholder 6">
            <a:extLst>
              <a:ext uri="{FF2B5EF4-FFF2-40B4-BE49-F238E27FC236}">
                <a16:creationId xmlns:a16="http://schemas.microsoft.com/office/drawing/2014/main" id="{B1325C43-3F77-4CF9-8E6F-F5DB1CDCD7DB}"/>
              </a:ext>
            </a:extLst>
          </p:cNvPr>
          <p:cNvSpPr>
            <a:spLocks noGrp="1"/>
          </p:cNvSpPr>
          <p:nvPr>
            <p:ph type="pic" sz="quarter" idx="24" hasCustomPrompt="1"/>
          </p:nvPr>
        </p:nvSpPr>
        <p:spPr>
          <a:xfrm>
            <a:off x="384047" y="2240280"/>
            <a:ext cx="4114800" cy="2340864"/>
          </a:xfrm>
        </p:spPr>
        <p:txBody>
          <a:bodyPr anchor="ctr"/>
          <a:lstStyle>
            <a:lvl1pPr marL="0" marR="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5" name="Date Placeholder 4">
            <a:extLst>
              <a:ext uri="{FF2B5EF4-FFF2-40B4-BE49-F238E27FC236}">
                <a16:creationId xmlns:a16="http://schemas.microsoft.com/office/drawing/2014/main" id="{1133C2E1-148D-4C6B-A6B6-6408779530FF}"/>
              </a:ext>
            </a:extLst>
          </p:cNvPr>
          <p:cNvSpPr>
            <a:spLocks noGrp="1"/>
          </p:cNvSpPr>
          <p:nvPr>
            <p:ph type="dt" sz="half" idx="25"/>
          </p:nvPr>
        </p:nvSpPr>
        <p:spPr/>
        <p:txBody>
          <a:bodyPr/>
          <a:lstStyle/>
          <a:p>
            <a:fld id="{EA5FF6D3-382D-4670-A080-EF12E13A7FC8}" type="datetime1">
              <a:rPr lang="en-US" smtClean="0"/>
              <a:t>8/21/2020</a:t>
            </a:fld>
            <a:endParaRPr lang="en-US" dirty="0"/>
          </a:p>
        </p:txBody>
      </p:sp>
      <p:sp>
        <p:nvSpPr>
          <p:cNvPr id="6" name="Footer Placeholder 5">
            <a:extLst>
              <a:ext uri="{FF2B5EF4-FFF2-40B4-BE49-F238E27FC236}">
                <a16:creationId xmlns:a16="http://schemas.microsoft.com/office/drawing/2014/main" id="{81F894B6-9AEC-449F-97A3-25262205013C}"/>
              </a:ext>
            </a:extLst>
          </p:cNvPr>
          <p:cNvSpPr>
            <a:spLocks noGrp="1"/>
          </p:cNvSpPr>
          <p:nvPr>
            <p:ph type="ftr" sz="quarter" idx="26"/>
          </p:nvPr>
        </p:nvSpPr>
        <p:spPr/>
        <p:txBody>
          <a:bodyPr/>
          <a:lstStyle/>
          <a:p>
            <a:r>
              <a:rPr lang="en-US"/>
              <a:t>© 2018 Cognizant</a:t>
            </a:r>
            <a:endParaRPr lang="en-US" dirty="0"/>
          </a:p>
        </p:txBody>
      </p:sp>
      <p:sp>
        <p:nvSpPr>
          <p:cNvPr id="8" name="Slide Number Placeholder 7">
            <a:extLst>
              <a:ext uri="{FF2B5EF4-FFF2-40B4-BE49-F238E27FC236}">
                <a16:creationId xmlns:a16="http://schemas.microsoft.com/office/drawing/2014/main" id="{76B10EAF-6394-4900-AC77-D434D0DE4BED}"/>
              </a:ext>
            </a:extLst>
          </p:cNvPr>
          <p:cNvSpPr>
            <a:spLocks noGrp="1"/>
          </p:cNvSpPr>
          <p:nvPr>
            <p:ph type="sldNum" sz="quarter" idx="27"/>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ADC731D1-00A8-4565-A437-8595C7E6650E}"/>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7ECD6034-AE10-44AD-8FB1-7887B1710CEC}"/>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153325770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7E7D30-064A-4FEC-AF57-BCF4C3AA51CA}" type="slidenum">
              <a:rPr lang="en-US" smtClean="0"/>
              <a:t>‹#›</a:t>
            </a:fld>
            <a:endParaRPr lang="en-US"/>
          </a:p>
        </p:txBody>
      </p:sp>
    </p:spTree>
    <p:extLst>
      <p:ext uri="{BB962C8B-B14F-4D97-AF65-F5344CB8AC3E}">
        <p14:creationId xmlns:p14="http://schemas.microsoft.com/office/powerpoint/2010/main" val="44717599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7E7D30-064A-4FEC-AF57-BCF4C3AA51CA}" type="slidenum">
              <a:rPr lang="en-US" smtClean="0"/>
              <a:t>‹#›</a:t>
            </a:fld>
            <a:endParaRPr lang="en-US"/>
          </a:p>
        </p:txBody>
      </p:sp>
    </p:spTree>
    <p:extLst>
      <p:ext uri="{BB962C8B-B14F-4D97-AF65-F5344CB8AC3E}">
        <p14:creationId xmlns:p14="http://schemas.microsoft.com/office/powerpoint/2010/main" val="70567406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7E7D30-064A-4FEC-AF57-BCF4C3AA51CA}" type="slidenum">
              <a:rPr lang="en-US" smtClean="0"/>
              <a:t>‹#›</a:t>
            </a:fld>
            <a:endParaRPr lang="en-US"/>
          </a:p>
        </p:txBody>
      </p:sp>
    </p:spTree>
    <p:extLst>
      <p:ext uri="{BB962C8B-B14F-4D97-AF65-F5344CB8AC3E}">
        <p14:creationId xmlns:p14="http://schemas.microsoft.com/office/powerpoint/2010/main" val="86683593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7E7D30-064A-4FEC-AF57-BCF4C3AA51CA}" type="slidenum">
              <a:rPr lang="en-US" smtClean="0"/>
              <a:t>‹#›</a:t>
            </a:fld>
            <a:endParaRPr lang="en-US"/>
          </a:p>
        </p:txBody>
      </p:sp>
    </p:spTree>
    <p:extLst>
      <p:ext uri="{BB962C8B-B14F-4D97-AF65-F5344CB8AC3E}">
        <p14:creationId xmlns:p14="http://schemas.microsoft.com/office/powerpoint/2010/main" val="411472571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7E7D30-064A-4FEC-AF57-BCF4C3AA51CA}" type="slidenum">
              <a:rPr lang="en-US" smtClean="0"/>
              <a:t>‹#›</a:t>
            </a:fld>
            <a:endParaRPr lang="en-US"/>
          </a:p>
        </p:txBody>
      </p:sp>
    </p:spTree>
    <p:extLst>
      <p:ext uri="{BB962C8B-B14F-4D97-AF65-F5344CB8AC3E}">
        <p14:creationId xmlns:p14="http://schemas.microsoft.com/office/powerpoint/2010/main" val="215754005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5" name="Rectangle 4"/>
          <p:cNvSpPr/>
          <p:nvPr userDrawn="1"/>
        </p:nvSpPr>
        <p:spPr>
          <a:xfrm>
            <a:off x="2" y="1257"/>
            <a:ext cx="9144001" cy="514099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lIns="91437" tIns="45719" rIns="91437" bIns="45719" rtlCol="0" anchor="ctr"/>
          <a:lstStyle/>
          <a:p>
            <a:pPr algn="ctr"/>
            <a:endParaRPr lang="en-US" sz="1406">
              <a:solidFill>
                <a:schemeClr val="bg1">
                  <a:lumMod val="50000"/>
                </a:schemeClr>
              </a:solidFill>
            </a:endParaRPr>
          </a:p>
        </p:txBody>
      </p:sp>
      <p:pic>
        <p:nvPicPr>
          <p:cNvPr id="3" name="Picture 2" descr="foundry white lines.png"/>
          <p:cNvPicPr>
            <a:picLocks noChangeAspect="1"/>
          </p:cNvPicPr>
          <p:nvPr userDrawn="1"/>
        </p:nvPicPr>
        <p:blipFill rotWithShape="1">
          <a:blip r:embed="rId2" cstate="screen">
            <a:alphaModFix amt="20000"/>
            <a:extLst>
              <a:ext uri="{28A0092B-C50C-407E-A947-70E740481C1C}">
                <a14:useLocalDpi xmlns:a14="http://schemas.microsoft.com/office/drawing/2010/main"/>
              </a:ext>
            </a:extLst>
          </a:blip>
          <a:srcRect/>
          <a:stretch/>
        </p:blipFill>
        <p:spPr>
          <a:xfrm>
            <a:off x="3990732" y="3"/>
            <a:ext cx="5153268" cy="5143501"/>
          </a:xfrm>
          <a:prstGeom prst="rect">
            <a:avLst/>
          </a:prstGeom>
        </p:spPr>
      </p:pic>
      <p:sp>
        <p:nvSpPr>
          <p:cNvPr id="2" name="Title 1"/>
          <p:cNvSpPr>
            <a:spLocks noGrp="1"/>
          </p:cNvSpPr>
          <p:nvPr>
            <p:ph type="title" hasCustomPrompt="1"/>
          </p:nvPr>
        </p:nvSpPr>
        <p:spPr>
          <a:xfrm>
            <a:off x="658845" y="2289539"/>
            <a:ext cx="8229600" cy="590931"/>
          </a:xfrm>
        </p:spPr>
        <p:txBody>
          <a:bodyPr anchor="ctr"/>
          <a:lstStyle>
            <a:lvl1pPr algn="l">
              <a:defRPr sz="3600" b="1" i="0" cap="none">
                <a:solidFill>
                  <a:srgbClr val="FFFFFF"/>
                </a:solidFill>
                <a:latin typeface="Avenir Next" charset="0"/>
                <a:ea typeface="Avenir Next" charset="0"/>
                <a:cs typeface="Avenir Next" charset="0"/>
              </a:defRPr>
            </a:lvl1pPr>
          </a:lstStyle>
          <a:p>
            <a:r>
              <a:rPr lang="en-US"/>
              <a:t>Click To Edit Master Title Style</a:t>
            </a:r>
          </a:p>
        </p:txBody>
      </p:sp>
      <p:sp>
        <p:nvSpPr>
          <p:cNvPr id="8" name="Rectangle 7"/>
          <p:cNvSpPr/>
          <p:nvPr userDrawn="1"/>
        </p:nvSpPr>
        <p:spPr>
          <a:xfrm>
            <a:off x="769502" y="3027888"/>
            <a:ext cx="773739" cy="75702"/>
          </a:xfrm>
          <a:prstGeom prst="rect">
            <a:avLst/>
          </a:prstGeom>
          <a:solidFill>
            <a:srgbClr val="F95547"/>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783"/>
            <a:endParaRPr lang="en-US" sz="1800">
              <a:solidFill>
                <a:srgbClr val="47E0C1"/>
              </a:solidFill>
              <a:latin typeface="Helvetica"/>
              <a:cs typeface="Helvetica"/>
            </a:endParaRPr>
          </a:p>
        </p:txBody>
      </p:sp>
      <p:sp>
        <p:nvSpPr>
          <p:cNvPr id="10" name="Text Placeholder 9"/>
          <p:cNvSpPr>
            <a:spLocks noGrp="1"/>
          </p:cNvSpPr>
          <p:nvPr>
            <p:ph type="body" sz="quarter" idx="10" hasCustomPrompt="1"/>
          </p:nvPr>
        </p:nvSpPr>
        <p:spPr>
          <a:xfrm>
            <a:off x="677550" y="3379582"/>
            <a:ext cx="2198780" cy="263149"/>
          </a:xfrm>
        </p:spPr>
        <p:txBody>
          <a:bodyPr/>
          <a:lstStyle>
            <a:lvl1pPr marL="0" indent="0" algn="l" defTabSz="438901" rtl="0" eaLnBrk="1" latinLnBrk="0" hangingPunct="1">
              <a:spcBef>
                <a:spcPct val="20000"/>
              </a:spcBef>
              <a:buFont typeface="Arial"/>
              <a:buNone/>
              <a:defRPr lang="en-US" sz="1200" kern="1200" baseline="0" dirty="0" smtClean="0">
                <a:solidFill>
                  <a:prstClr val="white">
                    <a:alpha val="60000"/>
                  </a:prstClr>
                </a:solidFill>
                <a:latin typeface="Avenir Next" charset="0"/>
                <a:ea typeface="Avenir Next" charset="0"/>
                <a:cs typeface="Avenir Next" charset="0"/>
              </a:defRPr>
            </a:lvl1pPr>
            <a:lvl2pPr marL="0" indent="0" algn="l" defTabSz="438901" rtl="0" eaLnBrk="1" latinLnBrk="0" hangingPunct="1">
              <a:spcBef>
                <a:spcPct val="20000"/>
              </a:spcBef>
              <a:buFont typeface="Arial"/>
              <a:buNone/>
              <a:defRPr lang="en-US" sz="1200" kern="1200" baseline="0" dirty="0" smtClean="0">
                <a:solidFill>
                  <a:prstClr val="white">
                    <a:alpha val="60000"/>
                  </a:prstClr>
                </a:solidFill>
                <a:latin typeface="Avenir Next" charset="0"/>
                <a:ea typeface="Avenir Next" charset="0"/>
                <a:cs typeface="Avenir Next" charset="0"/>
              </a:defRPr>
            </a:lvl2pPr>
            <a:lvl3pPr marL="0" indent="0" algn="l" defTabSz="438901" rtl="0" eaLnBrk="1" latinLnBrk="0" hangingPunct="1">
              <a:spcBef>
                <a:spcPct val="20000"/>
              </a:spcBef>
              <a:buFont typeface="Arial"/>
              <a:buNone/>
              <a:defRPr lang="en-US" sz="1200" kern="1200" baseline="0" dirty="0" smtClean="0">
                <a:solidFill>
                  <a:prstClr val="white">
                    <a:alpha val="60000"/>
                  </a:prstClr>
                </a:solidFill>
                <a:latin typeface="Avenir Next" charset="0"/>
                <a:ea typeface="Avenir Next" charset="0"/>
                <a:cs typeface="Avenir Next" charset="0"/>
              </a:defRPr>
            </a:lvl3pPr>
            <a:lvl4pPr marL="0" indent="0" algn="l" defTabSz="438901" rtl="0" eaLnBrk="1" latinLnBrk="0" hangingPunct="1">
              <a:spcBef>
                <a:spcPct val="20000"/>
              </a:spcBef>
              <a:buFont typeface="Arial"/>
              <a:buNone/>
              <a:defRPr lang="en-US" sz="1200" kern="1200" baseline="0" dirty="0" smtClean="0">
                <a:solidFill>
                  <a:prstClr val="white">
                    <a:alpha val="60000"/>
                  </a:prstClr>
                </a:solidFill>
                <a:latin typeface="Avenir Next" charset="0"/>
                <a:ea typeface="Avenir Next" charset="0"/>
                <a:cs typeface="Avenir Next" charset="0"/>
              </a:defRPr>
            </a:lvl4pPr>
            <a:lvl5pPr marL="0" indent="0" algn="l" defTabSz="438901" rtl="0" eaLnBrk="1" latinLnBrk="0" hangingPunct="1">
              <a:spcBef>
                <a:spcPct val="20000"/>
              </a:spcBef>
              <a:buFont typeface="Arial"/>
              <a:buNone/>
              <a:defRPr lang="en-US" sz="1200" kern="1200" baseline="0" dirty="0" smtClean="0">
                <a:solidFill>
                  <a:prstClr val="white">
                    <a:alpha val="60000"/>
                  </a:prstClr>
                </a:solidFill>
                <a:latin typeface="Avenir Next" charset="0"/>
                <a:ea typeface="Avenir Next" charset="0"/>
                <a:cs typeface="Avenir Next" charset="0"/>
              </a:defRPr>
            </a:lvl5pPr>
          </a:lstStyle>
          <a:p>
            <a:pPr lvl="0"/>
            <a:r>
              <a:rPr lang="en-US"/>
              <a:t>DATE</a:t>
            </a:r>
          </a:p>
        </p:txBody>
      </p:sp>
      <p:sp>
        <p:nvSpPr>
          <p:cNvPr id="12" name="Footer Placeholder 97"/>
          <p:cNvSpPr txBox="1">
            <a:spLocks/>
          </p:cNvSpPr>
          <p:nvPr userDrawn="1"/>
        </p:nvSpPr>
        <p:spPr bwMode="auto">
          <a:xfrm>
            <a:off x="-919935" y="4808587"/>
            <a:ext cx="2769988" cy="271580"/>
          </a:xfrm>
          <a:prstGeom prst="rect">
            <a:avLst/>
          </a:prstGeom>
          <a:noFill/>
          <a:ln>
            <a:noFill/>
          </a:ln>
          <a:extLst/>
        </p:spPr>
        <p:txBody>
          <a:bodyPr lIns="87914" tIns="43958" rIns="87914" bIns="43958"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defTabSz="879118">
              <a:defRPr/>
            </a:pPr>
            <a:r>
              <a:rPr lang="en-US" sz="700" dirty="0">
                <a:solidFill>
                  <a:schemeClr val="bg1">
                    <a:lumMod val="65000"/>
                  </a:schemeClr>
                </a:solidFill>
                <a:latin typeface="Avenir Next" charset="0"/>
                <a:ea typeface="Avenir Next" charset="0"/>
                <a:cs typeface="Avenir Next" charset="0"/>
              </a:rPr>
              <a:t>© </a:t>
            </a:r>
            <a:r>
              <a:rPr lang="en-US" sz="700" dirty="0" smtClean="0">
                <a:solidFill>
                  <a:schemeClr val="bg1">
                    <a:lumMod val="65000"/>
                  </a:schemeClr>
                </a:solidFill>
                <a:latin typeface="Avenir Next" charset="0"/>
                <a:ea typeface="Avenir Next" charset="0"/>
                <a:cs typeface="Avenir Next" charset="0"/>
              </a:rPr>
              <a:t>2019 </a:t>
            </a:r>
            <a:r>
              <a:rPr lang="en-US" sz="700" dirty="0">
                <a:solidFill>
                  <a:schemeClr val="bg1">
                    <a:lumMod val="65000"/>
                  </a:schemeClr>
                </a:solidFill>
                <a:latin typeface="Avenir Next" charset="0"/>
                <a:ea typeface="Avenir Next" charset="0"/>
                <a:cs typeface="Avenir Next" charset="0"/>
                <a:sym typeface="Webdings"/>
              </a:rPr>
              <a:t></a:t>
            </a:r>
            <a:r>
              <a:rPr lang="en-US" sz="700" dirty="0">
                <a:solidFill>
                  <a:schemeClr val="bg1">
                    <a:lumMod val="65000"/>
                  </a:schemeClr>
                </a:solidFill>
                <a:latin typeface="Avenir Next" charset="0"/>
                <a:ea typeface="Avenir Next" charset="0"/>
                <a:cs typeface="Avenir Next" charset="0"/>
              </a:rPr>
              <a:t> Cognizant Digital Business </a:t>
            </a:r>
          </a:p>
        </p:txBody>
      </p:sp>
      <p:pic>
        <p:nvPicPr>
          <p:cNvPr id="9" name="Picture 8">
            <a:extLst>
              <a:ext uri="{FF2B5EF4-FFF2-40B4-BE49-F238E27FC236}">
                <a16:creationId xmlns:a16="http://schemas.microsoft.com/office/drawing/2014/main" id="{D42CD7C5-2D34-4C27-8DA0-D81A9530F15A}"/>
              </a:ext>
            </a:extLst>
          </p:cNvPr>
          <p:cNvPicPr>
            <a:picLocks noChangeAspect="1"/>
          </p:cNvPicPr>
          <p:nvPr userDrawn="1"/>
        </p:nvPicPr>
        <p:blipFill>
          <a:blip r:embed="rId3"/>
          <a:stretch>
            <a:fillRect/>
          </a:stretch>
        </p:blipFill>
        <p:spPr bwMode="black">
          <a:xfrm>
            <a:off x="7610283" y="4731395"/>
            <a:ext cx="1278163" cy="274320"/>
          </a:xfrm>
          <a:prstGeom prst="rect">
            <a:avLst/>
          </a:prstGeom>
        </p:spPr>
      </p:pic>
    </p:spTree>
    <p:extLst>
      <p:ext uri="{BB962C8B-B14F-4D97-AF65-F5344CB8AC3E}">
        <p14:creationId xmlns:p14="http://schemas.microsoft.com/office/powerpoint/2010/main" val="2092270436"/>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3"/>
          <p:cNvSpPr>
            <a:spLocks noGrp="1"/>
          </p:cNvSpPr>
          <p:nvPr>
            <p:ph type="title"/>
          </p:nvPr>
        </p:nvSpPr>
        <p:spPr>
          <a:xfrm>
            <a:off x="268712" y="126180"/>
            <a:ext cx="8417379" cy="369332"/>
          </a:xfrm>
        </p:spPr>
        <p:txBody>
          <a:bodyPr/>
          <a:lstStyle/>
          <a:p>
            <a:r>
              <a:rPr lang="en-US" dirty="0"/>
              <a:t>Click to edit Master title style</a:t>
            </a:r>
          </a:p>
        </p:txBody>
      </p:sp>
      <p:sp>
        <p:nvSpPr>
          <p:cNvPr id="6" name="Slide Number Placeholder 5"/>
          <p:cNvSpPr>
            <a:spLocks noGrp="1"/>
          </p:cNvSpPr>
          <p:nvPr>
            <p:ph type="sldNum" sz="quarter" idx="11"/>
          </p:nvPr>
        </p:nvSpPr>
        <p:spPr/>
        <p:txBody>
          <a:bodyPr/>
          <a:lstStyle/>
          <a:p>
            <a:fld id="{CDEE2954-54E9-4846-B9AA-9D6731F553AF}" type="slidenum">
              <a:rPr lang="en-US" smtClean="0"/>
              <a:pPr/>
              <a:t>‹#›</a:t>
            </a:fld>
            <a:endParaRPr lang="en-US"/>
          </a:p>
        </p:txBody>
      </p:sp>
    </p:spTree>
    <p:extLst>
      <p:ext uri="{BB962C8B-B14F-4D97-AF65-F5344CB8AC3E}">
        <p14:creationId xmlns:p14="http://schemas.microsoft.com/office/powerpoint/2010/main" val="2227468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dark">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tx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Title 3"/>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Slide Number Placeholder 5"/>
          <p:cNvSpPr>
            <a:spLocks noGrp="1"/>
          </p:cNvSpPr>
          <p:nvPr>
            <p:ph type="sldNum" sz="quarter" idx="11"/>
          </p:nvPr>
        </p:nvSpPr>
        <p:spPr/>
        <p:txBody>
          <a:bodyPr/>
          <a:lstStyle/>
          <a:p>
            <a:fld id="{CDEE2954-54E9-4846-B9AA-9D6731F553AF}" type="slidenum">
              <a:rPr lang="en-US" smtClean="0"/>
              <a:pPr/>
              <a:t>‹#›</a:t>
            </a:fld>
            <a:endParaRPr lang="en-US"/>
          </a:p>
        </p:txBody>
      </p:sp>
      <p:sp>
        <p:nvSpPr>
          <p:cNvPr id="5" name="Rectangle 4"/>
          <p:cNvSpPr/>
          <p:nvPr userDrawn="1"/>
        </p:nvSpPr>
        <p:spPr>
          <a:xfrm>
            <a:off x="8723927" y="110430"/>
            <a:ext cx="313267" cy="313267"/>
          </a:xfrm>
          <a:prstGeom prst="rect">
            <a:avLst/>
          </a:prstGeom>
          <a:noFill/>
          <a:ln w="6350">
            <a:solidFill>
              <a:schemeClr val="bg1">
                <a:lumMod val="8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Footer Placeholder 97"/>
          <p:cNvSpPr txBox="1">
            <a:spLocks/>
          </p:cNvSpPr>
          <p:nvPr/>
        </p:nvSpPr>
        <p:spPr bwMode="auto">
          <a:xfrm>
            <a:off x="-937646" y="4871920"/>
            <a:ext cx="2769988" cy="271580"/>
          </a:xfrm>
          <a:prstGeom prst="rect">
            <a:avLst/>
          </a:prstGeom>
          <a:noFill/>
          <a:ln>
            <a:noFill/>
          </a:ln>
          <a:extLst/>
        </p:spPr>
        <p:txBody>
          <a:bodyPr lIns="87914" tIns="43958" rIns="87914" bIns="43958"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defTabSz="879118">
              <a:defRPr/>
            </a:pPr>
            <a:r>
              <a:rPr lang="en-US" sz="700" dirty="0">
                <a:solidFill>
                  <a:schemeClr val="bg1">
                    <a:lumMod val="65000"/>
                  </a:schemeClr>
                </a:solidFill>
                <a:latin typeface="Avenir Next" charset="0"/>
                <a:ea typeface="Avenir Next" charset="0"/>
                <a:cs typeface="Avenir Next" charset="0"/>
              </a:rPr>
              <a:t>© </a:t>
            </a:r>
            <a:r>
              <a:rPr lang="en-US" sz="700" dirty="0" smtClean="0">
                <a:solidFill>
                  <a:schemeClr val="bg1">
                    <a:lumMod val="65000"/>
                  </a:schemeClr>
                </a:solidFill>
                <a:latin typeface="Avenir Next" charset="0"/>
                <a:ea typeface="Avenir Next" charset="0"/>
                <a:cs typeface="Avenir Next" charset="0"/>
              </a:rPr>
              <a:t>2019 </a:t>
            </a:r>
            <a:r>
              <a:rPr lang="en-US" sz="700" dirty="0">
                <a:solidFill>
                  <a:schemeClr val="bg1">
                    <a:lumMod val="65000"/>
                  </a:schemeClr>
                </a:solidFill>
                <a:latin typeface="Avenir Next" charset="0"/>
                <a:ea typeface="Avenir Next" charset="0"/>
                <a:cs typeface="Avenir Next" charset="0"/>
                <a:sym typeface="Webdings"/>
              </a:rPr>
              <a:t></a:t>
            </a:r>
            <a:r>
              <a:rPr lang="en-US" sz="700" dirty="0">
                <a:solidFill>
                  <a:schemeClr val="bg1">
                    <a:lumMod val="65000"/>
                  </a:schemeClr>
                </a:solidFill>
                <a:latin typeface="Avenir Next" charset="0"/>
                <a:ea typeface="Avenir Next" charset="0"/>
                <a:cs typeface="Avenir Next" charset="0"/>
              </a:rPr>
              <a:t> Cognizant Digital Business </a:t>
            </a:r>
          </a:p>
        </p:txBody>
      </p:sp>
      <p:pic>
        <p:nvPicPr>
          <p:cNvPr id="11" name="Picture 10">
            <a:extLst>
              <a:ext uri="{FF2B5EF4-FFF2-40B4-BE49-F238E27FC236}">
                <a16:creationId xmlns:a16="http://schemas.microsoft.com/office/drawing/2014/main" id="{2990A6E3-DE2F-40B3-955E-42C3550BD2DE}"/>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552127188"/>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48632" y="92802"/>
            <a:ext cx="455612" cy="368734"/>
          </a:xfrm>
          <a:prstGeom prst="rect">
            <a:avLst/>
          </a:prstGeom>
        </p:spPr>
        <p:txBody>
          <a:bodyPr/>
          <a:lstStyle>
            <a:lvl1pPr>
              <a:defRPr sz="750">
                <a:solidFill>
                  <a:schemeClr val="tx1">
                    <a:lumMod val="50000"/>
                    <a:lumOff val="50000"/>
                  </a:schemeClr>
                </a:solidFill>
                <a:latin typeface="Avenir Next" charset="0"/>
                <a:ea typeface="Avenir Next" charset="0"/>
                <a:cs typeface="Avenir Next" charset="0"/>
              </a:defRPr>
            </a:lvl1pPr>
          </a:lstStyle>
          <a:p>
            <a:fld id="{093AB873-80E6-4637-8870-CB5D62B2199C}" type="slidenum">
              <a:rPr lang="en-US" smtClean="0"/>
              <a:pPr/>
              <a:t>‹#›</a:t>
            </a:fld>
            <a:endParaRPr lang="en-US"/>
          </a:p>
        </p:txBody>
      </p:sp>
    </p:spTree>
    <p:extLst>
      <p:ext uri="{BB962C8B-B14F-4D97-AF65-F5344CB8AC3E}">
        <p14:creationId xmlns:p14="http://schemas.microsoft.com/office/powerpoint/2010/main" val="409037984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plit Screen-1">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648632" y="92802"/>
            <a:ext cx="455612" cy="368734"/>
          </a:xfrm>
          <a:prstGeom prst="rect">
            <a:avLst/>
          </a:prstGeom>
        </p:spPr>
        <p:txBody>
          <a:bodyPr/>
          <a:lstStyle>
            <a:lvl1pPr>
              <a:defRPr sz="750">
                <a:solidFill>
                  <a:schemeClr val="tx1">
                    <a:lumMod val="50000"/>
                    <a:lumOff val="50000"/>
                  </a:schemeClr>
                </a:solidFill>
                <a:latin typeface="Avenir Next" charset="0"/>
                <a:ea typeface="Avenir Next" charset="0"/>
                <a:cs typeface="Avenir Next" charset="0"/>
              </a:defRPr>
            </a:lvl1pPr>
          </a:lstStyle>
          <a:p>
            <a:fld id="{093AB873-80E6-4637-8870-CB5D62B2199C}" type="slidenum">
              <a:rPr lang="en-US" smtClean="0"/>
              <a:pPr/>
              <a:t>‹#›</a:t>
            </a:fld>
            <a:endParaRPr lang="en-US" dirty="0"/>
          </a:p>
        </p:txBody>
      </p:sp>
      <p:pic>
        <p:nvPicPr>
          <p:cNvPr id="3" name="Picture 2" descr="foundry white lines.png"/>
          <p:cNvPicPr>
            <a:picLocks noChangeAspect="1"/>
          </p:cNvPicPr>
          <p:nvPr userDrawn="1"/>
        </p:nvPicPr>
        <p:blipFill rotWithShape="1">
          <a:blip r:embed="rId2" cstate="print">
            <a:alphaModFix amt="20000"/>
            <a:extLst>
              <a:ext uri="{BEBA8EAE-BF5A-486C-A8C5-ECC9F3942E4B}">
                <a14:imgProps xmlns:a14="http://schemas.microsoft.com/office/drawing/2010/main">
                  <a14:imgLayer>
                    <a14:imgEffect>
                      <a14:brightnessContrast bright="-100000"/>
                    </a14:imgEffect>
                  </a14:imgLayer>
                </a14:imgProps>
              </a:ext>
              <a:ext uri="{28A0092B-C50C-407E-A947-70E740481C1C}">
                <a14:useLocalDpi xmlns:a14="http://schemas.microsoft.com/office/drawing/2010/main"/>
              </a:ext>
            </a:extLst>
          </a:blip>
          <a:srcRect/>
          <a:stretch/>
        </p:blipFill>
        <p:spPr>
          <a:xfrm>
            <a:off x="0" y="1"/>
            <a:ext cx="3657600" cy="5143501"/>
          </a:xfrm>
          <a:prstGeom prst="rect">
            <a:avLst/>
          </a:prstGeom>
          <a:solidFill>
            <a:schemeClr val="tx1"/>
          </a:solidFill>
        </p:spPr>
      </p:pic>
      <p:sp>
        <p:nvSpPr>
          <p:cNvPr id="9" name="Title 8"/>
          <p:cNvSpPr>
            <a:spLocks noGrp="1"/>
          </p:cNvSpPr>
          <p:nvPr>
            <p:ph type="title"/>
          </p:nvPr>
        </p:nvSpPr>
        <p:spPr>
          <a:xfrm>
            <a:off x="336808" y="2045760"/>
            <a:ext cx="3320793" cy="757130"/>
          </a:xfrm>
        </p:spPr>
        <p:txBody>
          <a:bodyPr anchor="ctr">
            <a:spAutoFit/>
          </a:bodyPr>
          <a:lstStyle>
            <a:lvl1pPr>
              <a:defRPr sz="2400">
                <a:solidFill>
                  <a:schemeClr val="bg1"/>
                </a:solidFill>
              </a:defRPr>
            </a:lvl1pPr>
          </a:lstStyle>
          <a:p>
            <a:r>
              <a:rPr lang="en-US"/>
              <a:t>Click to edit Master title style</a:t>
            </a:r>
          </a:p>
        </p:txBody>
      </p:sp>
    </p:spTree>
    <p:extLst>
      <p:ext uri="{BB962C8B-B14F-4D97-AF65-F5344CB8AC3E}">
        <p14:creationId xmlns:p14="http://schemas.microsoft.com/office/powerpoint/2010/main" val="31889643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er &amp; 6-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57509"/>
            <a:ext cx="2688336" cy="16184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84048" y="3074077"/>
            <a:ext cx="2688336" cy="150875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3">
            <a:extLst>
              <a:ext uri="{FF2B5EF4-FFF2-40B4-BE49-F238E27FC236}">
                <a16:creationId xmlns:a16="http://schemas.microsoft.com/office/drawing/2014/main" id="{617AA6AF-2E25-4B76-8264-0127F05158B5}"/>
              </a:ext>
            </a:extLst>
          </p:cNvPr>
          <p:cNvSpPr>
            <a:spLocks noGrp="1"/>
          </p:cNvSpPr>
          <p:nvPr>
            <p:ph sz="half" idx="13"/>
          </p:nvPr>
        </p:nvSpPr>
        <p:spPr>
          <a:xfrm>
            <a:off x="3236976" y="1257509"/>
            <a:ext cx="2688336" cy="16184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a:extLst>
              <a:ext uri="{FF2B5EF4-FFF2-40B4-BE49-F238E27FC236}">
                <a16:creationId xmlns:a16="http://schemas.microsoft.com/office/drawing/2014/main" id="{0F3A29B0-716A-4C35-A013-3FAC88D7A800}"/>
              </a:ext>
            </a:extLst>
          </p:cNvPr>
          <p:cNvSpPr>
            <a:spLocks noGrp="1"/>
          </p:cNvSpPr>
          <p:nvPr>
            <p:ph sz="half" idx="14"/>
          </p:nvPr>
        </p:nvSpPr>
        <p:spPr>
          <a:xfrm>
            <a:off x="3236976" y="3072384"/>
            <a:ext cx="2688336" cy="150875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3">
            <a:extLst>
              <a:ext uri="{FF2B5EF4-FFF2-40B4-BE49-F238E27FC236}">
                <a16:creationId xmlns:a16="http://schemas.microsoft.com/office/drawing/2014/main" id="{44F57E95-9B34-49D0-B2D5-56ED760D9CA1}"/>
              </a:ext>
            </a:extLst>
          </p:cNvPr>
          <p:cNvSpPr>
            <a:spLocks noGrp="1"/>
          </p:cNvSpPr>
          <p:nvPr>
            <p:ph sz="half" idx="15"/>
          </p:nvPr>
        </p:nvSpPr>
        <p:spPr>
          <a:xfrm>
            <a:off x="6080760" y="1261872"/>
            <a:ext cx="2688336" cy="16184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3">
            <a:extLst>
              <a:ext uri="{FF2B5EF4-FFF2-40B4-BE49-F238E27FC236}">
                <a16:creationId xmlns:a16="http://schemas.microsoft.com/office/drawing/2014/main" id="{EEF22231-FA42-42CF-AB2B-892F463A8110}"/>
              </a:ext>
            </a:extLst>
          </p:cNvPr>
          <p:cNvSpPr>
            <a:spLocks noGrp="1"/>
          </p:cNvSpPr>
          <p:nvPr>
            <p:ph sz="half" idx="16"/>
          </p:nvPr>
        </p:nvSpPr>
        <p:spPr>
          <a:xfrm>
            <a:off x="6080760" y="3072384"/>
            <a:ext cx="2688336" cy="15087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a:extLst>
              <a:ext uri="{FF2B5EF4-FFF2-40B4-BE49-F238E27FC236}">
                <a16:creationId xmlns:a16="http://schemas.microsoft.com/office/drawing/2014/main" id="{A5366D76-6B79-48C4-8251-348E1555D510}"/>
              </a:ext>
            </a:extLst>
          </p:cNvPr>
          <p:cNvSpPr>
            <a:spLocks noGrp="1"/>
          </p:cNvSpPr>
          <p:nvPr>
            <p:ph type="dt" sz="half" idx="17"/>
          </p:nvPr>
        </p:nvSpPr>
        <p:spPr/>
        <p:txBody>
          <a:bodyPr/>
          <a:lstStyle/>
          <a:p>
            <a:fld id="{58A44350-A833-44D3-A312-52EB8C9B6392}" type="datetime1">
              <a:rPr lang="en-US" smtClean="0"/>
              <a:t>8/21/2020</a:t>
            </a:fld>
            <a:endParaRPr lang="en-US" dirty="0"/>
          </a:p>
        </p:txBody>
      </p:sp>
      <p:sp>
        <p:nvSpPr>
          <p:cNvPr id="6" name="Footer Placeholder 5">
            <a:extLst>
              <a:ext uri="{FF2B5EF4-FFF2-40B4-BE49-F238E27FC236}">
                <a16:creationId xmlns:a16="http://schemas.microsoft.com/office/drawing/2014/main" id="{82B02B7B-0702-48E3-8554-1CD7C994F255}"/>
              </a:ext>
            </a:extLst>
          </p:cNvPr>
          <p:cNvSpPr>
            <a:spLocks noGrp="1"/>
          </p:cNvSpPr>
          <p:nvPr>
            <p:ph type="ftr" sz="quarter" idx="18"/>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F7C8D6D6-7FF6-449D-9219-4E96EBA4FD12}"/>
              </a:ext>
            </a:extLst>
          </p:cNvPr>
          <p:cNvSpPr>
            <a:spLocks noGrp="1"/>
          </p:cNvSpPr>
          <p:nvPr>
            <p:ph type="sldNum" sz="quarter" idx="19"/>
          </p:nvPr>
        </p:nvSpPr>
        <p:spPr/>
        <p:txBody>
          <a:bodyPr/>
          <a:lstStyle/>
          <a:p>
            <a:fld id="{2EFEF571-C9B4-4D92-A7F7-315B894862A8}" type="slidenum">
              <a:rPr lang="en-US" smtClean="0"/>
              <a:pPr/>
              <a:t>‹#›</a:t>
            </a:fld>
            <a:endParaRPr lang="en-US" dirty="0"/>
          </a:p>
        </p:txBody>
      </p:sp>
      <p:cxnSp>
        <p:nvCxnSpPr>
          <p:cNvPr id="14" name="Straight Connector 13">
            <a:extLst>
              <a:ext uri="{FF2B5EF4-FFF2-40B4-BE49-F238E27FC236}">
                <a16:creationId xmlns:a16="http://schemas.microsoft.com/office/drawing/2014/main" id="{39F1CC7F-1769-4309-B028-FCCD6DB279B4}"/>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402C49C4-4B74-4AA3-BB68-2300CD8650BE}"/>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210951991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plit Screen-2">
    <p:spTree>
      <p:nvGrpSpPr>
        <p:cNvPr id="1" name=""/>
        <p:cNvGrpSpPr/>
        <p:nvPr/>
      </p:nvGrpSpPr>
      <p:grpSpPr>
        <a:xfrm>
          <a:off x="0" y="0"/>
          <a:ext cx="0" cy="0"/>
          <a:chOff x="0" y="0"/>
          <a:chExt cx="0" cy="0"/>
        </a:xfrm>
      </p:grpSpPr>
      <p:sp>
        <p:nvSpPr>
          <p:cNvPr id="7" name="Rectangle 6"/>
          <p:cNvSpPr/>
          <p:nvPr userDrawn="1"/>
        </p:nvSpPr>
        <p:spPr>
          <a:xfrm>
            <a:off x="3657600" y="0"/>
            <a:ext cx="5486400" cy="5143500"/>
          </a:xfrm>
          <a:prstGeom prst="rect">
            <a:avLst/>
          </a:prstGeom>
          <a:solidFill>
            <a:schemeClr val="tx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Slide Number Placeholder 4"/>
          <p:cNvSpPr>
            <a:spLocks noGrp="1"/>
          </p:cNvSpPr>
          <p:nvPr>
            <p:ph type="sldNum" sz="quarter" idx="12"/>
          </p:nvPr>
        </p:nvSpPr>
        <p:spPr>
          <a:xfrm>
            <a:off x="8648632" y="92802"/>
            <a:ext cx="455612" cy="368734"/>
          </a:xfrm>
          <a:prstGeom prst="rect">
            <a:avLst/>
          </a:prstGeom>
        </p:spPr>
        <p:txBody>
          <a:bodyPr/>
          <a:lstStyle>
            <a:lvl1pPr>
              <a:defRPr sz="750">
                <a:solidFill>
                  <a:schemeClr val="tx1">
                    <a:lumMod val="50000"/>
                    <a:lumOff val="50000"/>
                  </a:schemeClr>
                </a:solidFill>
                <a:latin typeface="Avenir Next" charset="0"/>
                <a:ea typeface="Avenir Next" charset="0"/>
                <a:cs typeface="Avenir Next" charset="0"/>
              </a:defRPr>
            </a:lvl1pPr>
          </a:lstStyle>
          <a:p>
            <a:fld id="{093AB873-80E6-4637-8870-CB5D62B2199C}" type="slidenum">
              <a:rPr lang="en-US" smtClean="0"/>
              <a:pPr/>
              <a:t>‹#›</a:t>
            </a:fld>
            <a:endParaRPr lang="en-US"/>
          </a:p>
        </p:txBody>
      </p:sp>
      <p:sp>
        <p:nvSpPr>
          <p:cNvPr id="2" name="Title 1"/>
          <p:cNvSpPr>
            <a:spLocks noGrp="1"/>
          </p:cNvSpPr>
          <p:nvPr>
            <p:ph type="title" hasCustomPrompt="1"/>
          </p:nvPr>
        </p:nvSpPr>
        <p:spPr>
          <a:xfrm>
            <a:off x="336808" y="2045758"/>
            <a:ext cx="3320793" cy="757130"/>
          </a:xfrm>
        </p:spPr>
        <p:txBody>
          <a:bodyPr anchor="ctr"/>
          <a:lstStyle>
            <a:lvl1pPr>
              <a:defRPr sz="2400"/>
            </a:lvl1pPr>
          </a:lstStyle>
          <a:p>
            <a:r>
              <a:rPr lang="en-US"/>
              <a:t>Click to edit Master title style </a:t>
            </a:r>
          </a:p>
        </p:txBody>
      </p:sp>
      <p:sp>
        <p:nvSpPr>
          <p:cNvPr id="11" name="Rectangle 10"/>
          <p:cNvSpPr/>
          <p:nvPr userDrawn="1"/>
        </p:nvSpPr>
        <p:spPr>
          <a:xfrm>
            <a:off x="8723927" y="110430"/>
            <a:ext cx="313267" cy="313267"/>
          </a:xfrm>
          <a:prstGeom prst="rect">
            <a:avLst/>
          </a:prstGeom>
          <a:noFill/>
          <a:ln w="6350">
            <a:solidFill>
              <a:schemeClr val="bg1">
                <a:lumMod val="8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2" name="Picture 11">
            <a:extLst>
              <a:ext uri="{FF2B5EF4-FFF2-40B4-BE49-F238E27FC236}">
                <a16:creationId xmlns:a16="http://schemas.microsoft.com/office/drawing/2014/main" id="{2990A6E3-DE2F-40B3-955E-42C3550BD2DE}"/>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893125289"/>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umper-1">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43" y="0"/>
            <a:ext cx="9141714" cy="5143500"/>
          </a:xfrm>
          <a:prstGeom prst="rect">
            <a:avLst/>
          </a:prstGeom>
        </p:spPr>
      </p:pic>
      <p:sp>
        <p:nvSpPr>
          <p:cNvPr id="20" name="Rectangle 19"/>
          <p:cNvSpPr/>
          <p:nvPr userDrawn="1"/>
        </p:nvSpPr>
        <p:spPr>
          <a:xfrm>
            <a:off x="0" y="0"/>
            <a:ext cx="9144000" cy="51435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783"/>
            <a:endParaRPr lang="en-US" sz="1350" b="1">
              <a:solidFill>
                <a:srgbClr val="074F60"/>
              </a:solidFill>
            </a:endParaRPr>
          </a:p>
        </p:txBody>
      </p:sp>
      <p:sp>
        <p:nvSpPr>
          <p:cNvPr id="10" name="Title 1"/>
          <p:cNvSpPr>
            <a:spLocks noGrp="1"/>
          </p:cNvSpPr>
          <p:nvPr>
            <p:ph type="title" hasCustomPrompt="1"/>
          </p:nvPr>
        </p:nvSpPr>
        <p:spPr>
          <a:xfrm>
            <a:off x="712156" y="2221045"/>
            <a:ext cx="7398176" cy="590931"/>
          </a:xfrm>
        </p:spPr>
        <p:txBody>
          <a:bodyPr anchor="t">
            <a:spAutoFit/>
          </a:bodyPr>
          <a:lstStyle>
            <a:lvl1pPr>
              <a:defRPr sz="3600" b="1" i="0" cap="none" spc="0" baseline="0">
                <a:solidFill>
                  <a:schemeClr val="bg1"/>
                </a:solidFill>
                <a:latin typeface="Avenir Next" charset="0"/>
                <a:ea typeface="Avenir Next" charset="0"/>
                <a:cs typeface="Avenir Next" charset="0"/>
              </a:defRPr>
            </a:lvl1pPr>
          </a:lstStyle>
          <a:p>
            <a:r>
              <a:rPr lang="en-US"/>
              <a:t>Click To Edit Master Title Style</a:t>
            </a:r>
          </a:p>
        </p:txBody>
      </p:sp>
      <p:cxnSp>
        <p:nvCxnSpPr>
          <p:cNvPr id="3" name="Straight Connector 2"/>
          <p:cNvCxnSpPr/>
          <p:nvPr userDrawn="1"/>
        </p:nvCxnSpPr>
        <p:spPr>
          <a:xfrm>
            <a:off x="808383" y="1934818"/>
            <a:ext cx="821635" cy="0"/>
          </a:xfrm>
          <a:prstGeom prst="line">
            <a:avLst/>
          </a:prstGeom>
          <a:ln w="76200">
            <a:solidFill>
              <a:srgbClr val="F95547"/>
            </a:solidFill>
          </a:ln>
        </p:spPr>
        <p:style>
          <a:lnRef idx="1">
            <a:schemeClr val="accent1"/>
          </a:lnRef>
          <a:fillRef idx="0">
            <a:schemeClr val="accent1"/>
          </a:fillRef>
          <a:effectRef idx="0">
            <a:schemeClr val="accent1"/>
          </a:effectRef>
          <a:fontRef idx="minor">
            <a:schemeClr val="tx1"/>
          </a:fontRef>
        </p:style>
      </p:cxnSp>
      <p:sp>
        <p:nvSpPr>
          <p:cNvPr id="14" name="Footer Placeholder 97"/>
          <p:cNvSpPr txBox="1">
            <a:spLocks/>
          </p:cNvSpPr>
          <p:nvPr/>
        </p:nvSpPr>
        <p:spPr bwMode="auto">
          <a:xfrm>
            <a:off x="-996011" y="4871920"/>
            <a:ext cx="2769988" cy="271580"/>
          </a:xfrm>
          <a:prstGeom prst="rect">
            <a:avLst/>
          </a:prstGeom>
          <a:noFill/>
          <a:ln>
            <a:noFill/>
          </a:ln>
          <a:extLst/>
        </p:spPr>
        <p:txBody>
          <a:bodyPr lIns="87914" tIns="43958" rIns="87914" bIns="43958"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defTabSz="879118">
              <a:defRPr/>
            </a:pPr>
            <a:r>
              <a:rPr lang="en-US" sz="700" dirty="0">
                <a:solidFill>
                  <a:schemeClr val="bg1">
                    <a:lumMod val="65000"/>
                  </a:schemeClr>
                </a:solidFill>
                <a:latin typeface="Avenir Next" charset="0"/>
                <a:ea typeface="Avenir Next" charset="0"/>
                <a:cs typeface="Avenir Next" charset="0"/>
              </a:rPr>
              <a:t>© </a:t>
            </a:r>
            <a:r>
              <a:rPr lang="en-US" sz="700" dirty="0" smtClean="0">
                <a:solidFill>
                  <a:schemeClr val="bg1">
                    <a:lumMod val="65000"/>
                  </a:schemeClr>
                </a:solidFill>
                <a:latin typeface="Avenir Next" charset="0"/>
                <a:ea typeface="Avenir Next" charset="0"/>
                <a:cs typeface="Avenir Next" charset="0"/>
              </a:rPr>
              <a:t>2019 </a:t>
            </a:r>
            <a:r>
              <a:rPr lang="en-US" sz="700" dirty="0">
                <a:solidFill>
                  <a:schemeClr val="bg1">
                    <a:lumMod val="65000"/>
                  </a:schemeClr>
                </a:solidFill>
                <a:latin typeface="Avenir Next" charset="0"/>
                <a:ea typeface="Avenir Next" charset="0"/>
                <a:cs typeface="Avenir Next" charset="0"/>
                <a:sym typeface="Webdings"/>
              </a:rPr>
              <a:t></a:t>
            </a:r>
            <a:r>
              <a:rPr lang="en-US" sz="700" dirty="0">
                <a:solidFill>
                  <a:schemeClr val="bg1">
                    <a:lumMod val="65000"/>
                  </a:schemeClr>
                </a:solidFill>
                <a:latin typeface="Avenir Next" charset="0"/>
                <a:ea typeface="Avenir Next" charset="0"/>
                <a:cs typeface="Avenir Next" charset="0"/>
              </a:rPr>
              <a:t> Cognizant Digital Business </a:t>
            </a:r>
          </a:p>
        </p:txBody>
      </p:sp>
      <p:pic>
        <p:nvPicPr>
          <p:cNvPr id="11" name="Picture 10">
            <a:extLst>
              <a:ext uri="{FF2B5EF4-FFF2-40B4-BE49-F238E27FC236}">
                <a16:creationId xmlns:a16="http://schemas.microsoft.com/office/drawing/2014/main" id="{2990A6E3-DE2F-40B3-955E-42C3550BD2DE}"/>
              </a:ext>
            </a:extLst>
          </p:cNvPr>
          <p:cNvPicPr>
            <a:picLocks noChangeAspect="1"/>
          </p:cNvPicPr>
          <p:nvPr userDrawn="1"/>
        </p:nvPicPr>
        <p:blipFill>
          <a:blip r:embed="rId3"/>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413894633"/>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umper-2">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43" y="1"/>
            <a:ext cx="9141714" cy="5143500"/>
          </a:xfrm>
          <a:prstGeom prst="rect">
            <a:avLst/>
          </a:prstGeom>
        </p:spPr>
      </p:pic>
      <p:sp>
        <p:nvSpPr>
          <p:cNvPr id="11" name="Rectangle 10"/>
          <p:cNvSpPr/>
          <p:nvPr userDrawn="1"/>
        </p:nvSpPr>
        <p:spPr>
          <a:xfrm>
            <a:off x="0" y="0"/>
            <a:ext cx="9144000" cy="5143500"/>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783"/>
            <a:endParaRPr lang="en-US" sz="1350" b="1">
              <a:solidFill>
                <a:srgbClr val="074F60"/>
              </a:solidFill>
            </a:endParaRPr>
          </a:p>
        </p:txBody>
      </p:sp>
      <p:sp>
        <p:nvSpPr>
          <p:cNvPr id="10" name="Title 1"/>
          <p:cNvSpPr>
            <a:spLocks noGrp="1"/>
          </p:cNvSpPr>
          <p:nvPr>
            <p:ph type="title" hasCustomPrompt="1"/>
          </p:nvPr>
        </p:nvSpPr>
        <p:spPr>
          <a:xfrm>
            <a:off x="712156" y="2221045"/>
            <a:ext cx="7398176" cy="590931"/>
          </a:xfrm>
        </p:spPr>
        <p:txBody>
          <a:bodyPr anchor="t">
            <a:spAutoFit/>
          </a:bodyPr>
          <a:lstStyle>
            <a:lvl1pPr>
              <a:defRPr sz="3600" b="1" i="0" cap="none" spc="0" baseline="0">
                <a:solidFill>
                  <a:schemeClr val="bg1"/>
                </a:solidFill>
                <a:latin typeface="Avenir Next" charset="0"/>
                <a:ea typeface="Avenir Next" charset="0"/>
                <a:cs typeface="Avenir Next" charset="0"/>
              </a:defRPr>
            </a:lvl1pPr>
          </a:lstStyle>
          <a:p>
            <a:r>
              <a:rPr lang="en-US"/>
              <a:t>Click To Edit Master Title Style</a:t>
            </a:r>
          </a:p>
        </p:txBody>
      </p:sp>
      <p:cxnSp>
        <p:nvCxnSpPr>
          <p:cNvPr id="3" name="Straight Connector 2"/>
          <p:cNvCxnSpPr/>
          <p:nvPr userDrawn="1"/>
        </p:nvCxnSpPr>
        <p:spPr>
          <a:xfrm>
            <a:off x="808383" y="1934818"/>
            <a:ext cx="821635" cy="0"/>
          </a:xfrm>
          <a:prstGeom prst="line">
            <a:avLst/>
          </a:prstGeom>
          <a:ln w="76200">
            <a:solidFill>
              <a:srgbClr val="F95547"/>
            </a:solidFill>
          </a:ln>
        </p:spPr>
        <p:style>
          <a:lnRef idx="1">
            <a:schemeClr val="accent1"/>
          </a:lnRef>
          <a:fillRef idx="0">
            <a:schemeClr val="accent1"/>
          </a:fillRef>
          <a:effectRef idx="0">
            <a:schemeClr val="accent1"/>
          </a:effectRef>
          <a:fontRef idx="minor">
            <a:schemeClr val="tx1"/>
          </a:fontRef>
        </p:style>
      </p:cxnSp>
      <p:sp>
        <p:nvSpPr>
          <p:cNvPr id="15" name="Footer Placeholder 97"/>
          <p:cNvSpPr txBox="1">
            <a:spLocks/>
          </p:cNvSpPr>
          <p:nvPr userDrawn="1"/>
        </p:nvSpPr>
        <p:spPr bwMode="auto">
          <a:xfrm>
            <a:off x="-996011" y="4871920"/>
            <a:ext cx="2769988" cy="271580"/>
          </a:xfrm>
          <a:prstGeom prst="rect">
            <a:avLst/>
          </a:prstGeom>
          <a:noFill/>
          <a:ln>
            <a:noFill/>
          </a:ln>
          <a:extLst/>
        </p:spPr>
        <p:txBody>
          <a:bodyPr lIns="87914" tIns="43958" rIns="87914" bIns="43958"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defTabSz="879118">
              <a:defRPr/>
            </a:pPr>
            <a:r>
              <a:rPr lang="en-US" sz="700" dirty="0">
                <a:solidFill>
                  <a:schemeClr val="bg1">
                    <a:lumMod val="65000"/>
                  </a:schemeClr>
                </a:solidFill>
                <a:latin typeface="Avenir Next" charset="0"/>
                <a:ea typeface="Avenir Next" charset="0"/>
                <a:cs typeface="Avenir Next" charset="0"/>
              </a:rPr>
              <a:t>© </a:t>
            </a:r>
            <a:r>
              <a:rPr lang="en-US" sz="700" dirty="0" smtClean="0">
                <a:solidFill>
                  <a:schemeClr val="bg1">
                    <a:lumMod val="65000"/>
                  </a:schemeClr>
                </a:solidFill>
                <a:latin typeface="Avenir Next" charset="0"/>
                <a:ea typeface="Avenir Next" charset="0"/>
                <a:cs typeface="Avenir Next" charset="0"/>
              </a:rPr>
              <a:t>2019 </a:t>
            </a:r>
            <a:r>
              <a:rPr lang="en-US" sz="700" dirty="0">
                <a:solidFill>
                  <a:schemeClr val="bg1">
                    <a:lumMod val="65000"/>
                  </a:schemeClr>
                </a:solidFill>
                <a:latin typeface="Avenir Next" charset="0"/>
                <a:ea typeface="Avenir Next" charset="0"/>
                <a:cs typeface="Avenir Next" charset="0"/>
                <a:sym typeface="Webdings"/>
              </a:rPr>
              <a:t></a:t>
            </a:r>
            <a:r>
              <a:rPr lang="en-US" sz="700" dirty="0">
                <a:solidFill>
                  <a:schemeClr val="bg1">
                    <a:lumMod val="65000"/>
                  </a:schemeClr>
                </a:solidFill>
                <a:latin typeface="Avenir Next" charset="0"/>
                <a:ea typeface="Avenir Next" charset="0"/>
                <a:cs typeface="Avenir Next" charset="0"/>
              </a:rPr>
              <a:t> Cognizant Digital Business </a:t>
            </a:r>
          </a:p>
        </p:txBody>
      </p:sp>
      <p:pic>
        <p:nvPicPr>
          <p:cNvPr id="16" name="Picture 15">
            <a:extLst>
              <a:ext uri="{FF2B5EF4-FFF2-40B4-BE49-F238E27FC236}">
                <a16:creationId xmlns:a16="http://schemas.microsoft.com/office/drawing/2014/main" id="{2990A6E3-DE2F-40B3-955E-42C3550BD2DE}"/>
              </a:ext>
            </a:extLst>
          </p:cNvPr>
          <p:cNvPicPr>
            <a:picLocks noChangeAspect="1"/>
          </p:cNvPicPr>
          <p:nvPr userDrawn="1"/>
        </p:nvPicPr>
        <p:blipFill>
          <a:blip r:embed="rId3"/>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805797995"/>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umper-3">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43" y="0"/>
            <a:ext cx="9141714" cy="5143500"/>
          </a:xfrm>
          <a:prstGeom prst="rect">
            <a:avLst/>
          </a:prstGeom>
        </p:spPr>
      </p:pic>
      <p:sp>
        <p:nvSpPr>
          <p:cNvPr id="16" name="Rectangle 15"/>
          <p:cNvSpPr/>
          <p:nvPr userDrawn="1"/>
        </p:nvSpPr>
        <p:spPr>
          <a:xfrm>
            <a:off x="0" y="0"/>
            <a:ext cx="9144000" cy="51435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783"/>
            <a:endParaRPr lang="en-US" sz="1350" b="1">
              <a:solidFill>
                <a:srgbClr val="074F60"/>
              </a:solidFill>
            </a:endParaRPr>
          </a:p>
        </p:txBody>
      </p:sp>
      <p:sp>
        <p:nvSpPr>
          <p:cNvPr id="10" name="Title 1"/>
          <p:cNvSpPr>
            <a:spLocks noGrp="1"/>
          </p:cNvSpPr>
          <p:nvPr>
            <p:ph type="title" hasCustomPrompt="1"/>
          </p:nvPr>
        </p:nvSpPr>
        <p:spPr>
          <a:xfrm>
            <a:off x="712156" y="2221045"/>
            <a:ext cx="7398176" cy="590931"/>
          </a:xfrm>
        </p:spPr>
        <p:txBody>
          <a:bodyPr anchor="t">
            <a:spAutoFit/>
          </a:bodyPr>
          <a:lstStyle>
            <a:lvl1pPr>
              <a:defRPr sz="3600" b="1" i="0" cap="none" spc="0" baseline="0">
                <a:solidFill>
                  <a:schemeClr val="bg1"/>
                </a:solidFill>
                <a:latin typeface="Avenir Next" charset="0"/>
                <a:ea typeface="Avenir Next" charset="0"/>
                <a:cs typeface="Avenir Next" charset="0"/>
              </a:defRPr>
            </a:lvl1pPr>
          </a:lstStyle>
          <a:p>
            <a:r>
              <a:rPr lang="en-US"/>
              <a:t>Click To Edit Master Title Style</a:t>
            </a:r>
          </a:p>
        </p:txBody>
      </p:sp>
      <p:cxnSp>
        <p:nvCxnSpPr>
          <p:cNvPr id="3" name="Straight Connector 2"/>
          <p:cNvCxnSpPr/>
          <p:nvPr userDrawn="1"/>
        </p:nvCxnSpPr>
        <p:spPr>
          <a:xfrm>
            <a:off x="808383" y="1934818"/>
            <a:ext cx="821635" cy="0"/>
          </a:xfrm>
          <a:prstGeom prst="line">
            <a:avLst/>
          </a:prstGeom>
          <a:ln w="76200">
            <a:solidFill>
              <a:srgbClr val="F95547"/>
            </a:solidFill>
          </a:ln>
        </p:spPr>
        <p:style>
          <a:lnRef idx="1">
            <a:schemeClr val="accent1"/>
          </a:lnRef>
          <a:fillRef idx="0">
            <a:schemeClr val="accent1"/>
          </a:fillRef>
          <a:effectRef idx="0">
            <a:schemeClr val="accent1"/>
          </a:effectRef>
          <a:fontRef idx="minor">
            <a:schemeClr val="tx1"/>
          </a:fontRef>
        </p:style>
      </p:cxnSp>
      <p:sp>
        <p:nvSpPr>
          <p:cNvPr id="11" name="Footer Placeholder 97"/>
          <p:cNvSpPr txBox="1">
            <a:spLocks/>
          </p:cNvSpPr>
          <p:nvPr userDrawn="1"/>
        </p:nvSpPr>
        <p:spPr bwMode="auto">
          <a:xfrm>
            <a:off x="-996011" y="4871920"/>
            <a:ext cx="2769988" cy="271580"/>
          </a:xfrm>
          <a:prstGeom prst="rect">
            <a:avLst/>
          </a:prstGeom>
          <a:noFill/>
          <a:ln>
            <a:noFill/>
          </a:ln>
          <a:extLst/>
        </p:spPr>
        <p:txBody>
          <a:bodyPr lIns="87914" tIns="43958" rIns="87914" bIns="43958"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defTabSz="879118">
              <a:defRPr/>
            </a:pPr>
            <a:r>
              <a:rPr lang="en-US" sz="700" dirty="0">
                <a:solidFill>
                  <a:schemeClr val="bg1">
                    <a:lumMod val="65000"/>
                  </a:schemeClr>
                </a:solidFill>
                <a:latin typeface="Avenir Next" charset="0"/>
                <a:ea typeface="Avenir Next" charset="0"/>
                <a:cs typeface="Avenir Next" charset="0"/>
              </a:rPr>
              <a:t>© </a:t>
            </a:r>
            <a:r>
              <a:rPr lang="en-US" sz="700" dirty="0" smtClean="0">
                <a:solidFill>
                  <a:schemeClr val="bg1">
                    <a:lumMod val="65000"/>
                  </a:schemeClr>
                </a:solidFill>
                <a:latin typeface="Avenir Next" charset="0"/>
                <a:ea typeface="Avenir Next" charset="0"/>
                <a:cs typeface="Avenir Next" charset="0"/>
              </a:rPr>
              <a:t>2019 </a:t>
            </a:r>
            <a:r>
              <a:rPr lang="en-US" sz="700" dirty="0">
                <a:solidFill>
                  <a:schemeClr val="bg1">
                    <a:lumMod val="65000"/>
                  </a:schemeClr>
                </a:solidFill>
                <a:latin typeface="Avenir Next" charset="0"/>
                <a:ea typeface="Avenir Next" charset="0"/>
                <a:cs typeface="Avenir Next" charset="0"/>
                <a:sym typeface="Webdings"/>
              </a:rPr>
              <a:t></a:t>
            </a:r>
            <a:r>
              <a:rPr lang="en-US" sz="700" dirty="0">
                <a:solidFill>
                  <a:schemeClr val="bg1">
                    <a:lumMod val="65000"/>
                  </a:schemeClr>
                </a:solidFill>
                <a:latin typeface="Avenir Next" charset="0"/>
                <a:ea typeface="Avenir Next" charset="0"/>
                <a:cs typeface="Avenir Next" charset="0"/>
              </a:rPr>
              <a:t> Cognizant Digital Business </a:t>
            </a:r>
          </a:p>
        </p:txBody>
      </p:sp>
      <p:pic>
        <p:nvPicPr>
          <p:cNvPr id="12" name="Picture 11">
            <a:extLst>
              <a:ext uri="{FF2B5EF4-FFF2-40B4-BE49-F238E27FC236}">
                <a16:creationId xmlns:a16="http://schemas.microsoft.com/office/drawing/2014/main" id="{2990A6E3-DE2F-40B3-955E-42C3550BD2DE}"/>
              </a:ext>
            </a:extLst>
          </p:cNvPr>
          <p:cNvPicPr>
            <a:picLocks noChangeAspect="1"/>
          </p:cNvPicPr>
          <p:nvPr userDrawn="1"/>
        </p:nvPicPr>
        <p:blipFill>
          <a:blip r:embed="rId3"/>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4145842155"/>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umper-4">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43" y="0"/>
            <a:ext cx="9141714" cy="5143500"/>
          </a:xfrm>
          <a:prstGeom prst="rect">
            <a:avLst/>
          </a:prstGeom>
        </p:spPr>
      </p:pic>
      <p:sp>
        <p:nvSpPr>
          <p:cNvPr id="10" name="Title 1"/>
          <p:cNvSpPr>
            <a:spLocks noGrp="1"/>
          </p:cNvSpPr>
          <p:nvPr>
            <p:ph type="title" hasCustomPrompt="1"/>
          </p:nvPr>
        </p:nvSpPr>
        <p:spPr>
          <a:xfrm>
            <a:off x="712156" y="2221045"/>
            <a:ext cx="7398176" cy="590931"/>
          </a:xfrm>
        </p:spPr>
        <p:txBody>
          <a:bodyPr anchor="t">
            <a:spAutoFit/>
          </a:bodyPr>
          <a:lstStyle>
            <a:lvl1pPr>
              <a:defRPr sz="3600" b="1" i="0" cap="none" spc="0" baseline="0">
                <a:solidFill>
                  <a:schemeClr val="bg1"/>
                </a:solidFill>
                <a:latin typeface="Avenir Next" charset="0"/>
                <a:ea typeface="Avenir Next" charset="0"/>
                <a:cs typeface="Avenir Next" charset="0"/>
              </a:defRPr>
            </a:lvl1pPr>
          </a:lstStyle>
          <a:p>
            <a:r>
              <a:rPr lang="en-US"/>
              <a:t>Click To Edit Master Title Style</a:t>
            </a:r>
          </a:p>
        </p:txBody>
      </p:sp>
      <p:cxnSp>
        <p:nvCxnSpPr>
          <p:cNvPr id="3" name="Straight Connector 2"/>
          <p:cNvCxnSpPr/>
          <p:nvPr userDrawn="1"/>
        </p:nvCxnSpPr>
        <p:spPr>
          <a:xfrm>
            <a:off x="808383" y="1934818"/>
            <a:ext cx="821635" cy="0"/>
          </a:xfrm>
          <a:prstGeom prst="line">
            <a:avLst/>
          </a:prstGeom>
          <a:ln w="76200">
            <a:solidFill>
              <a:srgbClr val="F95547"/>
            </a:solidFill>
          </a:ln>
        </p:spPr>
        <p:style>
          <a:lnRef idx="1">
            <a:schemeClr val="accent1"/>
          </a:lnRef>
          <a:fillRef idx="0">
            <a:schemeClr val="accent1"/>
          </a:fillRef>
          <a:effectRef idx="0">
            <a:schemeClr val="accent1"/>
          </a:effectRef>
          <a:fontRef idx="minor">
            <a:schemeClr val="tx1"/>
          </a:fontRef>
        </p:style>
      </p:cxnSp>
      <p:sp>
        <p:nvSpPr>
          <p:cNvPr id="8" name="Footer Placeholder 97"/>
          <p:cNvSpPr txBox="1">
            <a:spLocks/>
          </p:cNvSpPr>
          <p:nvPr userDrawn="1"/>
        </p:nvSpPr>
        <p:spPr bwMode="auto">
          <a:xfrm>
            <a:off x="-996011" y="4871920"/>
            <a:ext cx="2769988" cy="271580"/>
          </a:xfrm>
          <a:prstGeom prst="rect">
            <a:avLst/>
          </a:prstGeom>
          <a:noFill/>
          <a:ln>
            <a:noFill/>
          </a:ln>
          <a:extLst/>
        </p:spPr>
        <p:txBody>
          <a:bodyPr lIns="87914" tIns="43958" rIns="87914" bIns="43958"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defTabSz="879118">
              <a:defRPr/>
            </a:pPr>
            <a:r>
              <a:rPr lang="en-US" sz="700" dirty="0">
                <a:solidFill>
                  <a:schemeClr val="bg1">
                    <a:lumMod val="65000"/>
                  </a:schemeClr>
                </a:solidFill>
                <a:latin typeface="Avenir Next" charset="0"/>
                <a:ea typeface="Avenir Next" charset="0"/>
                <a:cs typeface="Avenir Next" charset="0"/>
              </a:rPr>
              <a:t>© </a:t>
            </a:r>
            <a:r>
              <a:rPr lang="en-US" sz="700" dirty="0" smtClean="0">
                <a:solidFill>
                  <a:schemeClr val="bg1">
                    <a:lumMod val="65000"/>
                  </a:schemeClr>
                </a:solidFill>
                <a:latin typeface="Avenir Next" charset="0"/>
                <a:ea typeface="Avenir Next" charset="0"/>
                <a:cs typeface="Avenir Next" charset="0"/>
              </a:rPr>
              <a:t>2019 </a:t>
            </a:r>
            <a:r>
              <a:rPr lang="en-US" sz="700" dirty="0">
                <a:solidFill>
                  <a:schemeClr val="bg1">
                    <a:lumMod val="65000"/>
                  </a:schemeClr>
                </a:solidFill>
                <a:latin typeface="Avenir Next" charset="0"/>
                <a:ea typeface="Avenir Next" charset="0"/>
                <a:cs typeface="Avenir Next" charset="0"/>
                <a:sym typeface="Webdings"/>
              </a:rPr>
              <a:t></a:t>
            </a:r>
            <a:r>
              <a:rPr lang="en-US" sz="700" dirty="0">
                <a:solidFill>
                  <a:schemeClr val="bg1">
                    <a:lumMod val="65000"/>
                  </a:schemeClr>
                </a:solidFill>
                <a:latin typeface="Avenir Next" charset="0"/>
                <a:ea typeface="Avenir Next" charset="0"/>
                <a:cs typeface="Avenir Next" charset="0"/>
              </a:rPr>
              <a:t> Cognizant Digital Business </a:t>
            </a:r>
          </a:p>
        </p:txBody>
      </p:sp>
      <p:pic>
        <p:nvPicPr>
          <p:cNvPr id="12" name="Picture 11">
            <a:extLst>
              <a:ext uri="{FF2B5EF4-FFF2-40B4-BE49-F238E27FC236}">
                <a16:creationId xmlns:a16="http://schemas.microsoft.com/office/drawing/2014/main" id="{2990A6E3-DE2F-40B3-955E-42C3550BD2DE}"/>
              </a:ext>
            </a:extLst>
          </p:cNvPr>
          <p:cNvPicPr>
            <a:picLocks noChangeAspect="1"/>
          </p:cNvPicPr>
          <p:nvPr userDrawn="1"/>
        </p:nvPicPr>
        <p:blipFill>
          <a:blip r:embed="rId3"/>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3587429635"/>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umper-5">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43" y="0"/>
            <a:ext cx="9141714" cy="5143500"/>
          </a:xfrm>
          <a:prstGeom prst="rect">
            <a:avLst/>
          </a:prstGeom>
        </p:spPr>
      </p:pic>
      <p:sp>
        <p:nvSpPr>
          <p:cNvPr id="15" name="Rectangle 14"/>
          <p:cNvSpPr/>
          <p:nvPr userDrawn="1"/>
        </p:nvSpPr>
        <p:spPr>
          <a:xfrm>
            <a:off x="0" y="0"/>
            <a:ext cx="9144000" cy="51435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783"/>
            <a:endParaRPr lang="en-US" sz="1350" b="1">
              <a:solidFill>
                <a:srgbClr val="074F60"/>
              </a:solidFill>
            </a:endParaRPr>
          </a:p>
        </p:txBody>
      </p:sp>
      <p:sp>
        <p:nvSpPr>
          <p:cNvPr id="10" name="Title 1"/>
          <p:cNvSpPr>
            <a:spLocks noGrp="1"/>
          </p:cNvSpPr>
          <p:nvPr>
            <p:ph type="title" hasCustomPrompt="1"/>
          </p:nvPr>
        </p:nvSpPr>
        <p:spPr>
          <a:xfrm>
            <a:off x="712156" y="2221045"/>
            <a:ext cx="7398176" cy="590931"/>
          </a:xfrm>
        </p:spPr>
        <p:txBody>
          <a:bodyPr anchor="t">
            <a:spAutoFit/>
          </a:bodyPr>
          <a:lstStyle>
            <a:lvl1pPr>
              <a:defRPr sz="3600" b="1" i="0" cap="none" spc="0" baseline="0">
                <a:solidFill>
                  <a:schemeClr val="bg1"/>
                </a:solidFill>
                <a:latin typeface="Avenir Next" charset="0"/>
                <a:ea typeface="Avenir Next" charset="0"/>
                <a:cs typeface="Avenir Next" charset="0"/>
              </a:defRPr>
            </a:lvl1pPr>
          </a:lstStyle>
          <a:p>
            <a:r>
              <a:rPr lang="en-US"/>
              <a:t>Click To Edit Master Title Style</a:t>
            </a:r>
          </a:p>
        </p:txBody>
      </p:sp>
      <p:cxnSp>
        <p:nvCxnSpPr>
          <p:cNvPr id="3" name="Straight Connector 2"/>
          <p:cNvCxnSpPr/>
          <p:nvPr userDrawn="1"/>
        </p:nvCxnSpPr>
        <p:spPr>
          <a:xfrm>
            <a:off x="808383" y="1934818"/>
            <a:ext cx="821635" cy="0"/>
          </a:xfrm>
          <a:prstGeom prst="line">
            <a:avLst/>
          </a:prstGeom>
          <a:ln w="76200">
            <a:solidFill>
              <a:srgbClr val="F95547"/>
            </a:solidFill>
          </a:ln>
        </p:spPr>
        <p:style>
          <a:lnRef idx="1">
            <a:schemeClr val="accent1"/>
          </a:lnRef>
          <a:fillRef idx="0">
            <a:schemeClr val="accent1"/>
          </a:fillRef>
          <a:effectRef idx="0">
            <a:schemeClr val="accent1"/>
          </a:effectRef>
          <a:fontRef idx="minor">
            <a:schemeClr val="tx1"/>
          </a:fontRef>
        </p:style>
      </p:cxnSp>
      <p:sp>
        <p:nvSpPr>
          <p:cNvPr id="11" name="Footer Placeholder 97"/>
          <p:cNvSpPr txBox="1">
            <a:spLocks/>
          </p:cNvSpPr>
          <p:nvPr userDrawn="1"/>
        </p:nvSpPr>
        <p:spPr bwMode="auto">
          <a:xfrm>
            <a:off x="-996011" y="4871920"/>
            <a:ext cx="2769988" cy="271580"/>
          </a:xfrm>
          <a:prstGeom prst="rect">
            <a:avLst/>
          </a:prstGeom>
          <a:noFill/>
          <a:ln>
            <a:noFill/>
          </a:ln>
          <a:extLst/>
        </p:spPr>
        <p:txBody>
          <a:bodyPr lIns="87914" tIns="43958" rIns="87914" bIns="43958"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defTabSz="879118">
              <a:defRPr/>
            </a:pPr>
            <a:r>
              <a:rPr lang="en-US" sz="700" dirty="0">
                <a:solidFill>
                  <a:schemeClr val="bg1">
                    <a:lumMod val="65000"/>
                  </a:schemeClr>
                </a:solidFill>
                <a:latin typeface="Avenir Next" charset="0"/>
                <a:ea typeface="Avenir Next" charset="0"/>
                <a:cs typeface="Avenir Next" charset="0"/>
              </a:rPr>
              <a:t>© </a:t>
            </a:r>
            <a:r>
              <a:rPr lang="en-US" sz="700" dirty="0" smtClean="0">
                <a:solidFill>
                  <a:schemeClr val="bg1">
                    <a:lumMod val="65000"/>
                  </a:schemeClr>
                </a:solidFill>
                <a:latin typeface="Avenir Next" charset="0"/>
                <a:ea typeface="Avenir Next" charset="0"/>
                <a:cs typeface="Avenir Next" charset="0"/>
              </a:rPr>
              <a:t>2019 </a:t>
            </a:r>
            <a:r>
              <a:rPr lang="en-US" sz="700" dirty="0">
                <a:solidFill>
                  <a:schemeClr val="bg1">
                    <a:lumMod val="65000"/>
                  </a:schemeClr>
                </a:solidFill>
                <a:latin typeface="Avenir Next" charset="0"/>
                <a:ea typeface="Avenir Next" charset="0"/>
                <a:cs typeface="Avenir Next" charset="0"/>
                <a:sym typeface="Webdings"/>
              </a:rPr>
              <a:t></a:t>
            </a:r>
            <a:r>
              <a:rPr lang="en-US" sz="700" dirty="0">
                <a:solidFill>
                  <a:schemeClr val="bg1">
                    <a:lumMod val="65000"/>
                  </a:schemeClr>
                </a:solidFill>
                <a:latin typeface="Avenir Next" charset="0"/>
                <a:ea typeface="Avenir Next" charset="0"/>
                <a:cs typeface="Avenir Next" charset="0"/>
              </a:rPr>
              <a:t> Cognizant Digital Business </a:t>
            </a:r>
          </a:p>
        </p:txBody>
      </p:sp>
      <p:pic>
        <p:nvPicPr>
          <p:cNvPr id="12" name="Picture 11">
            <a:extLst>
              <a:ext uri="{FF2B5EF4-FFF2-40B4-BE49-F238E27FC236}">
                <a16:creationId xmlns:a16="http://schemas.microsoft.com/office/drawing/2014/main" id="{2990A6E3-DE2F-40B3-955E-42C3550BD2DE}"/>
              </a:ext>
            </a:extLst>
          </p:cNvPr>
          <p:cNvPicPr>
            <a:picLocks noChangeAspect="1"/>
          </p:cNvPicPr>
          <p:nvPr userDrawn="1"/>
        </p:nvPicPr>
        <p:blipFill>
          <a:blip r:embed="rId3"/>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074400811"/>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umper-6">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43" y="0"/>
            <a:ext cx="9141714" cy="5143500"/>
          </a:xfrm>
          <a:prstGeom prst="rect">
            <a:avLst/>
          </a:prstGeom>
        </p:spPr>
      </p:pic>
      <p:sp>
        <p:nvSpPr>
          <p:cNvPr id="12" name="Rectangle 11"/>
          <p:cNvSpPr/>
          <p:nvPr userDrawn="1"/>
        </p:nvSpPr>
        <p:spPr>
          <a:xfrm>
            <a:off x="0" y="0"/>
            <a:ext cx="9144000" cy="51435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783"/>
            <a:endParaRPr lang="en-US" sz="1350" b="1">
              <a:solidFill>
                <a:srgbClr val="074F60"/>
              </a:solidFill>
            </a:endParaRPr>
          </a:p>
        </p:txBody>
      </p:sp>
      <p:sp>
        <p:nvSpPr>
          <p:cNvPr id="10" name="Title 1"/>
          <p:cNvSpPr>
            <a:spLocks noGrp="1"/>
          </p:cNvSpPr>
          <p:nvPr>
            <p:ph type="title" hasCustomPrompt="1"/>
          </p:nvPr>
        </p:nvSpPr>
        <p:spPr>
          <a:xfrm>
            <a:off x="712156" y="2221045"/>
            <a:ext cx="7398176" cy="590931"/>
          </a:xfrm>
        </p:spPr>
        <p:txBody>
          <a:bodyPr anchor="t">
            <a:spAutoFit/>
          </a:bodyPr>
          <a:lstStyle>
            <a:lvl1pPr>
              <a:defRPr sz="3600" b="1" i="0" cap="none" spc="0" baseline="0">
                <a:solidFill>
                  <a:schemeClr val="bg1"/>
                </a:solidFill>
                <a:latin typeface="Avenir Next" charset="0"/>
                <a:ea typeface="Avenir Next" charset="0"/>
                <a:cs typeface="Avenir Next" charset="0"/>
              </a:defRPr>
            </a:lvl1pPr>
          </a:lstStyle>
          <a:p>
            <a:r>
              <a:rPr lang="en-US"/>
              <a:t>Click To Edit Master Title Style</a:t>
            </a:r>
          </a:p>
        </p:txBody>
      </p:sp>
      <p:cxnSp>
        <p:nvCxnSpPr>
          <p:cNvPr id="3" name="Straight Connector 2"/>
          <p:cNvCxnSpPr/>
          <p:nvPr userDrawn="1"/>
        </p:nvCxnSpPr>
        <p:spPr>
          <a:xfrm>
            <a:off x="808383" y="1934818"/>
            <a:ext cx="821635" cy="0"/>
          </a:xfrm>
          <a:prstGeom prst="line">
            <a:avLst/>
          </a:prstGeom>
          <a:ln w="76200">
            <a:solidFill>
              <a:srgbClr val="F95547"/>
            </a:solidFill>
          </a:ln>
        </p:spPr>
        <p:style>
          <a:lnRef idx="1">
            <a:schemeClr val="accent1"/>
          </a:lnRef>
          <a:fillRef idx="0">
            <a:schemeClr val="accent1"/>
          </a:fillRef>
          <a:effectRef idx="0">
            <a:schemeClr val="accent1"/>
          </a:effectRef>
          <a:fontRef idx="minor">
            <a:schemeClr val="tx1"/>
          </a:fontRef>
        </p:style>
      </p:cxnSp>
      <p:sp>
        <p:nvSpPr>
          <p:cNvPr id="15" name="Footer Placeholder 97"/>
          <p:cNvSpPr txBox="1">
            <a:spLocks/>
          </p:cNvSpPr>
          <p:nvPr userDrawn="1"/>
        </p:nvSpPr>
        <p:spPr bwMode="auto">
          <a:xfrm>
            <a:off x="-996011" y="4871920"/>
            <a:ext cx="2769988" cy="271580"/>
          </a:xfrm>
          <a:prstGeom prst="rect">
            <a:avLst/>
          </a:prstGeom>
          <a:noFill/>
          <a:ln>
            <a:noFill/>
          </a:ln>
          <a:extLst/>
        </p:spPr>
        <p:txBody>
          <a:bodyPr lIns="87914" tIns="43958" rIns="87914" bIns="43958"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defTabSz="879118">
              <a:defRPr/>
            </a:pPr>
            <a:r>
              <a:rPr lang="en-US" sz="700" dirty="0">
                <a:solidFill>
                  <a:schemeClr val="bg1">
                    <a:lumMod val="65000"/>
                  </a:schemeClr>
                </a:solidFill>
                <a:latin typeface="Avenir Next" charset="0"/>
                <a:ea typeface="Avenir Next" charset="0"/>
                <a:cs typeface="Avenir Next" charset="0"/>
              </a:rPr>
              <a:t>© </a:t>
            </a:r>
            <a:r>
              <a:rPr lang="en-US" sz="700" dirty="0" smtClean="0">
                <a:solidFill>
                  <a:schemeClr val="bg1">
                    <a:lumMod val="65000"/>
                  </a:schemeClr>
                </a:solidFill>
                <a:latin typeface="Avenir Next" charset="0"/>
                <a:ea typeface="Avenir Next" charset="0"/>
                <a:cs typeface="Avenir Next" charset="0"/>
              </a:rPr>
              <a:t>2019 </a:t>
            </a:r>
            <a:r>
              <a:rPr lang="en-US" sz="700" dirty="0">
                <a:solidFill>
                  <a:schemeClr val="bg1">
                    <a:lumMod val="65000"/>
                  </a:schemeClr>
                </a:solidFill>
                <a:latin typeface="Avenir Next" charset="0"/>
                <a:ea typeface="Avenir Next" charset="0"/>
                <a:cs typeface="Avenir Next" charset="0"/>
                <a:sym typeface="Webdings"/>
              </a:rPr>
              <a:t></a:t>
            </a:r>
            <a:r>
              <a:rPr lang="en-US" sz="700" dirty="0">
                <a:solidFill>
                  <a:schemeClr val="bg1">
                    <a:lumMod val="65000"/>
                  </a:schemeClr>
                </a:solidFill>
                <a:latin typeface="Avenir Next" charset="0"/>
                <a:ea typeface="Avenir Next" charset="0"/>
                <a:cs typeface="Avenir Next" charset="0"/>
              </a:rPr>
              <a:t> Cognizant Digital Business </a:t>
            </a:r>
          </a:p>
        </p:txBody>
      </p:sp>
      <p:pic>
        <p:nvPicPr>
          <p:cNvPr id="16" name="Picture 15">
            <a:extLst>
              <a:ext uri="{FF2B5EF4-FFF2-40B4-BE49-F238E27FC236}">
                <a16:creationId xmlns:a16="http://schemas.microsoft.com/office/drawing/2014/main" id="{2990A6E3-DE2F-40B3-955E-42C3550BD2DE}"/>
              </a:ext>
            </a:extLst>
          </p:cNvPr>
          <p:cNvPicPr>
            <a:picLocks noChangeAspect="1"/>
          </p:cNvPicPr>
          <p:nvPr userDrawn="1"/>
        </p:nvPicPr>
        <p:blipFill>
          <a:blip r:embed="rId3"/>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910894996"/>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umper-7">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43" y="0"/>
            <a:ext cx="9141714" cy="5143500"/>
          </a:xfrm>
          <a:prstGeom prst="rect">
            <a:avLst/>
          </a:prstGeom>
        </p:spPr>
      </p:pic>
      <p:sp>
        <p:nvSpPr>
          <p:cNvPr id="16" name="Rectangle 15"/>
          <p:cNvSpPr/>
          <p:nvPr userDrawn="1"/>
        </p:nvSpPr>
        <p:spPr>
          <a:xfrm>
            <a:off x="0" y="0"/>
            <a:ext cx="9144000" cy="5143500"/>
          </a:xfrm>
          <a:prstGeom prst="rect">
            <a:avLst/>
          </a:prstGeom>
          <a:solidFill>
            <a:srgbClr val="00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783"/>
            <a:endParaRPr lang="en-US" sz="1350" b="1">
              <a:solidFill>
                <a:srgbClr val="074F60"/>
              </a:solidFill>
            </a:endParaRPr>
          </a:p>
        </p:txBody>
      </p:sp>
      <p:sp>
        <p:nvSpPr>
          <p:cNvPr id="10" name="Title 1"/>
          <p:cNvSpPr>
            <a:spLocks noGrp="1"/>
          </p:cNvSpPr>
          <p:nvPr>
            <p:ph type="title" hasCustomPrompt="1"/>
          </p:nvPr>
        </p:nvSpPr>
        <p:spPr>
          <a:xfrm>
            <a:off x="712156" y="2221045"/>
            <a:ext cx="7398176" cy="590931"/>
          </a:xfrm>
        </p:spPr>
        <p:txBody>
          <a:bodyPr anchor="t">
            <a:spAutoFit/>
          </a:bodyPr>
          <a:lstStyle>
            <a:lvl1pPr>
              <a:defRPr sz="3600" b="1" i="0" cap="none" spc="0" baseline="0">
                <a:solidFill>
                  <a:schemeClr val="bg1"/>
                </a:solidFill>
                <a:latin typeface="Avenir Next" charset="0"/>
                <a:ea typeface="Avenir Next" charset="0"/>
                <a:cs typeface="Avenir Next" charset="0"/>
              </a:defRPr>
            </a:lvl1pPr>
          </a:lstStyle>
          <a:p>
            <a:r>
              <a:rPr lang="en-US"/>
              <a:t>Click To Edit Master Title Style</a:t>
            </a:r>
          </a:p>
        </p:txBody>
      </p:sp>
      <p:cxnSp>
        <p:nvCxnSpPr>
          <p:cNvPr id="3" name="Straight Connector 2"/>
          <p:cNvCxnSpPr/>
          <p:nvPr userDrawn="1"/>
        </p:nvCxnSpPr>
        <p:spPr>
          <a:xfrm>
            <a:off x="808383" y="1934818"/>
            <a:ext cx="821635" cy="0"/>
          </a:xfrm>
          <a:prstGeom prst="line">
            <a:avLst/>
          </a:prstGeom>
          <a:ln w="76200">
            <a:solidFill>
              <a:srgbClr val="F95547"/>
            </a:solidFill>
          </a:ln>
        </p:spPr>
        <p:style>
          <a:lnRef idx="1">
            <a:schemeClr val="accent1"/>
          </a:lnRef>
          <a:fillRef idx="0">
            <a:schemeClr val="accent1"/>
          </a:fillRef>
          <a:effectRef idx="0">
            <a:schemeClr val="accent1"/>
          </a:effectRef>
          <a:fontRef idx="minor">
            <a:schemeClr val="tx1"/>
          </a:fontRef>
        </p:style>
      </p:cxnSp>
      <p:sp>
        <p:nvSpPr>
          <p:cNvPr id="11" name="Footer Placeholder 97"/>
          <p:cNvSpPr txBox="1">
            <a:spLocks/>
          </p:cNvSpPr>
          <p:nvPr userDrawn="1"/>
        </p:nvSpPr>
        <p:spPr bwMode="auto">
          <a:xfrm>
            <a:off x="-996011" y="4871920"/>
            <a:ext cx="2769988" cy="271580"/>
          </a:xfrm>
          <a:prstGeom prst="rect">
            <a:avLst/>
          </a:prstGeom>
          <a:noFill/>
          <a:ln>
            <a:noFill/>
          </a:ln>
          <a:extLst/>
        </p:spPr>
        <p:txBody>
          <a:bodyPr lIns="87914" tIns="43958" rIns="87914" bIns="43958"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defTabSz="879118">
              <a:defRPr/>
            </a:pPr>
            <a:r>
              <a:rPr lang="en-US" sz="700" dirty="0">
                <a:solidFill>
                  <a:schemeClr val="bg1">
                    <a:lumMod val="65000"/>
                  </a:schemeClr>
                </a:solidFill>
                <a:latin typeface="Avenir Next" charset="0"/>
                <a:ea typeface="Avenir Next" charset="0"/>
                <a:cs typeface="Avenir Next" charset="0"/>
              </a:rPr>
              <a:t>© </a:t>
            </a:r>
            <a:r>
              <a:rPr lang="en-US" sz="700" dirty="0" smtClean="0">
                <a:solidFill>
                  <a:schemeClr val="bg1">
                    <a:lumMod val="65000"/>
                  </a:schemeClr>
                </a:solidFill>
                <a:latin typeface="Avenir Next" charset="0"/>
                <a:ea typeface="Avenir Next" charset="0"/>
                <a:cs typeface="Avenir Next" charset="0"/>
              </a:rPr>
              <a:t>2019 </a:t>
            </a:r>
            <a:r>
              <a:rPr lang="en-US" sz="700" dirty="0">
                <a:solidFill>
                  <a:schemeClr val="bg1">
                    <a:lumMod val="65000"/>
                  </a:schemeClr>
                </a:solidFill>
                <a:latin typeface="Avenir Next" charset="0"/>
                <a:ea typeface="Avenir Next" charset="0"/>
                <a:cs typeface="Avenir Next" charset="0"/>
                <a:sym typeface="Webdings"/>
              </a:rPr>
              <a:t></a:t>
            </a:r>
            <a:r>
              <a:rPr lang="en-US" sz="700" dirty="0">
                <a:solidFill>
                  <a:schemeClr val="bg1">
                    <a:lumMod val="65000"/>
                  </a:schemeClr>
                </a:solidFill>
                <a:latin typeface="Avenir Next" charset="0"/>
                <a:ea typeface="Avenir Next" charset="0"/>
                <a:cs typeface="Avenir Next" charset="0"/>
              </a:rPr>
              <a:t> Cognizant Digital Business </a:t>
            </a:r>
          </a:p>
        </p:txBody>
      </p:sp>
      <p:pic>
        <p:nvPicPr>
          <p:cNvPr id="12" name="Picture 11">
            <a:extLst>
              <a:ext uri="{FF2B5EF4-FFF2-40B4-BE49-F238E27FC236}">
                <a16:creationId xmlns:a16="http://schemas.microsoft.com/office/drawing/2014/main" id="{2990A6E3-DE2F-40B3-955E-42C3550BD2DE}"/>
              </a:ext>
            </a:extLst>
          </p:cNvPr>
          <p:cNvPicPr>
            <a:picLocks noChangeAspect="1"/>
          </p:cNvPicPr>
          <p:nvPr userDrawn="1"/>
        </p:nvPicPr>
        <p:blipFill>
          <a:blip r:embed="rId3"/>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3780999957"/>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umper-8">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43" y="644"/>
            <a:ext cx="9141714" cy="5142215"/>
          </a:xfrm>
          <a:prstGeom prst="rect">
            <a:avLst/>
          </a:prstGeom>
        </p:spPr>
      </p:pic>
      <p:sp>
        <p:nvSpPr>
          <p:cNvPr id="12" name="Rectangle 11"/>
          <p:cNvSpPr/>
          <p:nvPr userDrawn="1"/>
        </p:nvSpPr>
        <p:spPr>
          <a:xfrm>
            <a:off x="0" y="0"/>
            <a:ext cx="9144000" cy="51435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783"/>
            <a:endParaRPr lang="en-US" sz="1350" b="1">
              <a:solidFill>
                <a:srgbClr val="074F60"/>
              </a:solidFill>
            </a:endParaRPr>
          </a:p>
        </p:txBody>
      </p:sp>
      <p:sp>
        <p:nvSpPr>
          <p:cNvPr id="10" name="Title 1"/>
          <p:cNvSpPr>
            <a:spLocks noGrp="1"/>
          </p:cNvSpPr>
          <p:nvPr>
            <p:ph type="title" hasCustomPrompt="1"/>
          </p:nvPr>
        </p:nvSpPr>
        <p:spPr>
          <a:xfrm>
            <a:off x="712156" y="2221045"/>
            <a:ext cx="7398176" cy="590931"/>
          </a:xfrm>
        </p:spPr>
        <p:txBody>
          <a:bodyPr anchor="t">
            <a:spAutoFit/>
          </a:bodyPr>
          <a:lstStyle>
            <a:lvl1pPr>
              <a:defRPr sz="3600" b="1" i="0" cap="none" spc="0" baseline="0">
                <a:solidFill>
                  <a:schemeClr val="bg1"/>
                </a:solidFill>
                <a:latin typeface="Avenir Next" charset="0"/>
                <a:ea typeface="Avenir Next" charset="0"/>
                <a:cs typeface="Avenir Next" charset="0"/>
              </a:defRPr>
            </a:lvl1pPr>
          </a:lstStyle>
          <a:p>
            <a:r>
              <a:rPr lang="en-US"/>
              <a:t>Click To Edit Master Title Style</a:t>
            </a:r>
          </a:p>
        </p:txBody>
      </p:sp>
      <p:cxnSp>
        <p:nvCxnSpPr>
          <p:cNvPr id="3" name="Straight Connector 2"/>
          <p:cNvCxnSpPr/>
          <p:nvPr userDrawn="1"/>
        </p:nvCxnSpPr>
        <p:spPr>
          <a:xfrm>
            <a:off x="808383" y="1934818"/>
            <a:ext cx="821635" cy="0"/>
          </a:xfrm>
          <a:prstGeom prst="line">
            <a:avLst/>
          </a:prstGeom>
          <a:ln w="76200">
            <a:solidFill>
              <a:srgbClr val="F95547"/>
            </a:solidFill>
          </a:ln>
        </p:spPr>
        <p:style>
          <a:lnRef idx="1">
            <a:schemeClr val="accent1"/>
          </a:lnRef>
          <a:fillRef idx="0">
            <a:schemeClr val="accent1"/>
          </a:fillRef>
          <a:effectRef idx="0">
            <a:schemeClr val="accent1"/>
          </a:effectRef>
          <a:fontRef idx="minor">
            <a:schemeClr val="tx1"/>
          </a:fontRef>
        </p:style>
      </p:cxnSp>
      <p:sp>
        <p:nvSpPr>
          <p:cNvPr id="15" name="Footer Placeholder 97"/>
          <p:cNvSpPr txBox="1">
            <a:spLocks/>
          </p:cNvSpPr>
          <p:nvPr userDrawn="1"/>
        </p:nvSpPr>
        <p:spPr bwMode="auto">
          <a:xfrm>
            <a:off x="-996011" y="4871920"/>
            <a:ext cx="2769988" cy="271580"/>
          </a:xfrm>
          <a:prstGeom prst="rect">
            <a:avLst/>
          </a:prstGeom>
          <a:noFill/>
          <a:ln>
            <a:noFill/>
          </a:ln>
          <a:extLst/>
        </p:spPr>
        <p:txBody>
          <a:bodyPr lIns="87914" tIns="43958" rIns="87914" bIns="43958"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defTabSz="879118">
              <a:defRPr/>
            </a:pPr>
            <a:r>
              <a:rPr lang="en-US" sz="700" dirty="0">
                <a:solidFill>
                  <a:schemeClr val="bg1">
                    <a:lumMod val="65000"/>
                  </a:schemeClr>
                </a:solidFill>
                <a:latin typeface="Avenir Next" charset="0"/>
                <a:ea typeface="Avenir Next" charset="0"/>
                <a:cs typeface="Avenir Next" charset="0"/>
              </a:rPr>
              <a:t>© </a:t>
            </a:r>
            <a:r>
              <a:rPr lang="en-US" sz="700" dirty="0" smtClean="0">
                <a:solidFill>
                  <a:schemeClr val="bg1">
                    <a:lumMod val="65000"/>
                  </a:schemeClr>
                </a:solidFill>
                <a:latin typeface="Avenir Next" charset="0"/>
                <a:ea typeface="Avenir Next" charset="0"/>
                <a:cs typeface="Avenir Next" charset="0"/>
              </a:rPr>
              <a:t>2019 </a:t>
            </a:r>
            <a:r>
              <a:rPr lang="en-US" sz="700" dirty="0">
                <a:solidFill>
                  <a:schemeClr val="bg1">
                    <a:lumMod val="65000"/>
                  </a:schemeClr>
                </a:solidFill>
                <a:latin typeface="Avenir Next" charset="0"/>
                <a:ea typeface="Avenir Next" charset="0"/>
                <a:cs typeface="Avenir Next" charset="0"/>
                <a:sym typeface="Webdings"/>
              </a:rPr>
              <a:t></a:t>
            </a:r>
            <a:r>
              <a:rPr lang="en-US" sz="700" dirty="0">
                <a:solidFill>
                  <a:schemeClr val="bg1">
                    <a:lumMod val="65000"/>
                  </a:schemeClr>
                </a:solidFill>
                <a:latin typeface="Avenir Next" charset="0"/>
                <a:ea typeface="Avenir Next" charset="0"/>
                <a:cs typeface="Avenir Next" charset="0"/>
              </a:rPr>
              <a:t> Cognizant Digital Business </a:t>
            </a:r>
          </a:p>
        </p:txBody>
      </p:sp>
      <p:pic>
        <p:nvPicPr>
          <p:cNvPr id="16" name="Picture 15">
            <a:extLst>
              <a:ext uri="{FF2B5EF4-FFF2-40B4-BE49-F238E27FC236}">
                <a16:creationId xmlns:a16="http://schemas.microsoft.com/office/drawing/2014/main" id="{2990A6E3-DE2F-40B3-955E-42C3550BD2DE}"/>
              </a:ext>
            </a:extLst>
          </p:cNvPr>
          <p:cNvPicPr>
            <a:picLocks noChangeAspect="1"/>
          </p:cNvPicPr>
          <p:nvPr userDrawn="1"/>
        </p:nvPicPr>
        <p:blipFill>
          <a:blip r:embed="rId3"/>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238056496"/>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umper-9">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43" y="0"/>
            <a:ext cx="9141714" cy="5143500"/>
          </a:xfrm>
          <a:prstGeom prst="rect">
            <a:avLst/>
          </a:prstGeom>
        </p:spPr>
      </p:pic>
      <p:sp>
        <p:nvSpPr>
          <p:cNvPr id="16" name="Rectangle 15"/>
          <p:cNvSpPr/>
          <p:nvPr userDrawn="1"/>
        </p:nvSpPr>
        <p:spPr>
          <a:xfrm>
            <a:off x="0" y="0"/>
            <a:ext cx="9144000" cy="5143500"/>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783"/>
            <a:endParaRPr lang="en-US" sz="1350" b="1">
              <a:solidFill>
                <a:srgbClr val="074F60"/>
              </a:solidFill>
            </a:endParaRPr>
          </a:p>
        </p:txBody>
      </p:sp>
      <p:sp>
        <p:nvSpPr>
          <p:cNvPr id="10" name="Title 1"/>
          <p:cNvSpPr>
            <a:spLocks noGrp="1"/>
          </p:cNvSpPr>
          <p:nvPr>
            <p:ph type="title" hasCustomPrompt="1"/>
          </p:nvPr>
        </p:nvSpPr>
        <p:spPr>
          <a:xfrm>
            <a:off x="712156" y="2221045"/>
            <a:ext cx="7398176" cy="590931"/>
          </a:xfrm>
        </p:spPr>
        <p:txBody>
          <a:bodyPr anchor="t">
            <a:spAutoFit/>
          </a:bodyPr>
          <a:lstStyle>
            <a:lvl1pPr>
              <a:defRPr sz="3600" b="1" i="0" cap="none" spc="0" baseline="0">
                <a:solidFill>
                  <a:schemeClr val="bg1"/>
                </a:solidFill>
                <a:latin typeface="Avenir Next" charset="0"/>
                <a:ea typeface="Avenir Next" charset="0"/>
                <a:cs typeface="Avenir Next" charset="0"/>
              </a:defRPr>
            </a:lvl1pPr>
          </a:lstStyle>
          <a:p>
            <a:r>
              <a:rPr lang="en-US"/>
              <a:t>Click To Edit Master Title Style</a:t>
            </a:r>
          </a:p>
        </p:txBody>
      </p:sp>
      <p:cxnSp>
        <p:nvCxnSpPr>
          <p:cNvPr id="3" name="Straight Connector 2"/>
          <p:cNvCxnSpPr/>
          <p:nvPr userDrawn="1"/>
        </p:nvCxnSpPr>
        <p:spPr>
          <a:xfrm>
            <a:off x="808383" y="1934818"/>
            <a:ext cx="821635" cy="0"/>
          </a:xfrm>
          <a:prstGeom prst="line">
            <a:avLst/>
          </a:prstGeom>
          <a:ln w="76200">
            <a:solidFill>
              <a:srgbClr val="F95547"/>
            </a:solidFill>
          </a:ln>
        </p:spPr>
        <p:style>
          <a:lnRef idx="1">
            <a:schemeClr val="accent1"/>
          </a:lnRef>
          <a:fillRef idx="0">
            <a:schemeClr val="accent1"/>
          </a:fillRef>
          <a:effectRef idx="0">
            <a:schemeClr val="accent1"/>
          </a:effectRef>
          <a:fontRef idx="minor">
            <a:schemeClr val="tx1"/>
          </a:fontRef>
        </p:style>
      </p:cxnSp>
      <p:sp>
        <p:nvSpPr>
          <p:cNvPr id="11" name="Footer Placeholder 97"/>
          <p:cNvSpPr txBox="1">
            <a:spLocks/>
          </p:cNvSpPr>
          <p:nvPr userDrawn="1"/>
        </p:nvSpPr>
        <p:spPr bwMode="auto">
          <a:xfrm>
            <a:off x="-996011" y="4871920"/>
            <a:ext cx="2769988" cy="271580"/>
          </a:xfrm>
          <a:prstGeom prst="rect">
            <a:avLst/>
          </a:prstGeom>
          <a:noFill/>
          <a:ln>
            <a:noFill/>
          </a:ln>
          <a:extLst/>
        </p:spPr>
        <p:txBody>
          <a:bodyPr lIns="87914" tIns="43958" rIns="87914" bIns="43958"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defTabSz="879118">
              <a:defRPr/>
            </a:pPr>
            <a:r>
              <a:rPr lang="en-US" sz="700" dirty="0">
                <a:solidFill>
                  <a:schemeClr val="bg1">
                    <a:lumMod val="65000"/>
                  </a:schemeClr>
                </a:solidFill>
                <a:latin typeface="Avenir Next" charset="0"/>
                <a:ea typeface="Avenir Next" charset="0"/>
                <a:cs typeface="Avenir Next" charset="0"/>
              </a:rPr>
              <a:t>© </a:t>
            </a:r>
            <a:r>
              <a:rPr lang="en-US" sz="700" dirty="0" smtClean="0">
                <a:solidFill>
                  <a:schemeClr val="bg1">
                    <a:lumMod val="65000"/>
                  </a:schemeClr>
                </a:solidFill>
                <a:latin typeface="Avenir Next" charset="0"/>
                <a:ea typeface="Avenir Next" charset="0"/>
                <a:cs typeface="Avenir Next" charset="0"/>
              </a:rPr>
              <a:t>2019 </a:t>
            </a:r>
            <a:r>
              <a:rPr lang="en-US" sz="700" dirty="0">
                <a:solidFill>
                  <a:schemeClr val="bg1">
                    <a:lumMod val="65000"/>
                  </a:schemeClr>
                </a:solidFill>
                <a:latin typeface="Avenir Next" charset="0"/>
                <a:ea typeface="Avenir Next" charset="0"/>
                <a:cs typeface="Avenir Next" charset="0"/>
                <a:sym typeface="Webdings"/>
              </a:rPr>
              <a:t></a:t>
            </a:r>
            <a:r>
              <a:rPr lang="en-US" sz="700" dirty="0">
                <a:solidFill>
                  <a:schemeClr val="bg1">
                    <a:lumMod val="65000"/>
                  </a:schemeClr>
                </a:solidFill>
                <a:latin typeface="Avenir Next" charset="0"/>
                <a:ea typeface="Avenir Next" charset="0"/>
                <a:cs typeface="Avenir Next" charset="0"/>
              </a:rPr>
              <a:t> Cognizant Digital Business </a:t>
            </a:r>
          </a:p>
        </p:txBody>
      </p:sp>
      <p:pic>
        <p:nvPicPr>
          <p:cNvPr id="12" name="Picture 11">
            <a:extLst>
              <a:ext uri="{FF2B5EF4-FFF2-40B4-BE49-F238E27FC236}">
                <a16:creationId xmlns:a16="http://schemas.microsoft.com/office/drawing/2014/main" id="{2990A6E3-DE2F-40B3-955E-42C3550BD2DE}"/>
              </a:ext>
            </a:extLst>
          </p:cNvPr>
          <p:cNvPicPr>
            <a:picLocks noChangeAspect="1"/>
          </p:cNvPicPr>
          <p:nvPr userDrawn="1"/>
        </p:nvPicPr>
        <p:blipFill>
          <a:blip r:embed="rId3"/>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312825967"/>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 &amp; 2-Column (Numbered text on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4111752" cy="3319272"/>
          </a:xfrm>
        </p:spPr>
        <p:txBody>
          <a:bodyPr/>
          <a:lstStyle>
            <a:lvl1pPr marL="228600" indent="-228600">
              <a:buFont typeface="+mj-lt"/>
              <a:buAutoNum type="arabicPeriod"/>
              <a:defRPr/>
            </a:lvl1pPr>
            <a:lvl2pPr marL="0" indent="0">
              <a:buNone/>
              <a:defRPr sz="1400">
                <a:solidFill>
                  <a:schemeClr val="tx2"/>
                </a:solidFill>
              </a:defRPr>
            </a:lvl2pPr>
            <a:lvl3pPr marL="228600" indent="-228600">
              <a:buClrTx/>
              <a:buSzPct val="125000"/>
              <a:buFont typeface="Arial" panose="020B0604020202020204" pitchFamily="34" charset="0"/>
              <a:buChar char="•"/>
              <a:defRPr sz="1400"/>
            </a:lvl3pPr>
            <a:lvl4pPr marL="457200" indent="-228600">
              <a:buSzPct val="90000"/>
              <a:buFont typeface="Arial" panose="020B0604020202020204" pitchFamily="34" charset="0"/>
              <a:buChar char="–"/>
              <a:defRPr sz="1400"/>
            </a:lvl4pPr>
            <a:lvl5pPr marL="685800" indent="-228600">
              <a:buClrTx/>
              <a:buSzPct val="90000"/>
              <a:buFont typeface="Courier New" panose="02070309020205020404" pitchFamily="49" charset="0"/>
              <a:buChar char="o"/>
              <a:defRPr sz="1400"/>
            </a:lvl5pPr>
            <a:lvl6pPr marL="685800" indent="-228600">
              <a:buClrTx/>
              <a:buSzPct val="90000"/>
              <a:buFont typeface="Courier New" panose="02070309020205020404" pitchFamily="49" charset="0"/>
              <a:buChar char="o"/>
              <a:defRPr sz="1400"/>
            </a:lvl6pPr>
            <a:lvl7pPr marL="685800" indent="-228600">
              <a:buFont typeface="Courier New" panose="02070309020205020404" pitchFamily="49" charset="0"/>
              <a:buChar char="o"/>
              <a:defRPr sz="1400"/>
            </a:lvl7pPr>
            <a:lvl8pPr marL="685800" indent="-228600">
              <a:buFont typeface="Courier New" panose="02070309020205020404" pitchFamily="49" charset="0"/>
              <a:buChar char="o"/>
              <a:defRPr sz="1400"/>
            </a:lvl8pPr>
            <a:lvl9pPr marL="685800" indent="-228600">
              <a:buClrTx/>
              <a:buFont typeface="Courier New" panose="02070309020205020404" pitchFamily="49" charset="0"/>
              <a:buChar char="o"/>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6" y="1261872"/>
            <a:ext cx="4114800" cy="33192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a:extLst>
              <a:ext uri="{FF2B5EF4-FFF2-40B4-BE49-F238E27FC236}">
                <a16:creationId xmlns:a16="http://schemas.microsoft.com/office/drawing/2014/main" id="{48A297B0-47B5-4593-9A82-FCAC41DF5B14}"/>
              </a:ext>
            </a:extLst>
          </p:cNvPr>
          <p:cNvSpPr>
            <a:spLocks noGrp="1"/>
          </p:cNvSpPr>
          <p:nvPr>
            <p:ph type="dt" sz="half" idx="10"/>
          </p:nvPr>
        </p:nvSpPr>
        <p:spPr/>
        <p:txBody>
          <a:bodyPr/>
          <a:lstStyle/>
          <a:p>
            <a:fld id="{E17987AB-6651-4C99-9779-A5BAE909D939}" type="datetime1">
              <a:rPr lang="en-US" smtClean="0"/>
              <a:t>8/21/2020</a:t>
            </a:fld>
            <a:endParaRPr lang="en-US" dirty="0"/>
          </a:p>
        </p:txBody>
      </p:sp>
      <p:sp>
        <p:nvSpPr>
          <p:cNvPr id="6" name="Footer Placeholder 5">
            <a:extLst>
              <a:ext uri="{FF2B5EF4-FFF2-40B4-BE49-F238E27FC236}">
                <a16:creationId xmlns:a16="http://schemas.microsoft.com/office/drawing/2014/main" id="{1A48BB35-9F9D-4CE6-9B58-113B094F6B5B}"/>
              </a:ext>
            </a:extLst>
          </p:cNvPr>
          <p:cNvSpPr>
            <a:spLocks noGrp="1"/>
          </p:cNvSpPr>
          <p:nvPr>
            <p:ph type="ftr" sz="quarter" idx="1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53606C9F-D7ED-4FD8-B0F6-C62354279FA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4B115615-761F-445E-87C9-9E35C790E640}"/>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8BD2276-8977-4766-9164-0C1C18520B12}"/>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337956221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umper-10">
    <p:spTree>
      <p:nvGrpSpPr>
        <p:cNvPr id="1" name=""/>
        <p:cNvGrpSpPr/>
        <p:nvPr/>
      </p:nvGrpSpPr>
      <p:grpSpPr>
        <a:xfrm>
          <a:off x="0" y="0"/>
          <a:ext cx="0" cy="0"/>
          <a:chOff x="0" y="0"/>
          <a:chExt cx="0" cy="0"/>
        </a:xfrm>
      </p:grpSpPr>
      <p:pic>
        <p:nvPicPr>
          <p:cNvPr id="11" name="Picture 2" descr="https://cdn.goraydar.com/freecreative/previews/ad7ec32413ccf261.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3748" y="0"/>
            <a:ext cx="9140252" cy="5143500"/>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Rectangle 11"/>
          <p:cNvSpPr/>
          <p:nvPr userDrawn="1"/>
        </p:nvSpPr>
        <p:spPr>
          <a:xfrm>
            <a:off x="0" y="0"/>
            <a:ext cx="9144000" cy="51435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783"/>
            <a:endParaRPr lang="en-US" sz="1350" b="1">
              <a:solidFill>
                <a:srgbClr val="074F60"/>
              </a:solidFill>
            </a:endParaRPr>
          </a:p>
        </p:txBody>
      </p:sp>
      <p:sp>
        <p:nvSpPr>
          <p:cNvPr id="10" name="Title 1"/>
          <p:cNvSpPr>
            <a:spLocks noGrp="1"/>
          </p:cNvSpPr>
          <p:nvPr>
            <p:ph type="title" hasCustomPrompt="1"/>
          </p:nvPr>
        </p:nvSpPr>
        <p:spPr>
          <a:xfrm>
            <a:off x="712156" y="2221045"/>
            <a:ext cx="7398176" cy="590931"/>
          </a:xfrm>
        </p:spPr>
        <p:txBody>
          <a:bodyPr anchor="t">
            <a:spAutoFit/>
          </a:bodyPr>
          <a:lstStyle>
            <a:lvl1pPr>
              <a:defRPr sz="3600" b="1" i="0" cap="none" spc="0" baseline="0">
                <a:solidFill>
                  <a:schemeClr val="bg1"/>
                </a:solidFill>
                <a:latin typeface="Avenir Next" charset="0"/>
                <a:ea typeface="Avenir Next" charset="0"/>
                <a:cs typeface="Avenir Next" charset="0"/>
              </a:defRPr>
            </a:lvl1pPr>
          </a:lstStyle>
          <a:p>
            <a:r>
              <a:rPr lang="en-US"/>
              <a:t>Click To Edit Master Title Style</a:t>
            </a:r>
          </a:p>
        </p:txBody>
      </p:sp>
      <p:cxnSp>
        <p:nvCxnSpPr>
          <p:cNvPr id="3" name="Straight Connector 2"/>
          <p:cNvCxnSpPr/>
          <p:nvPr userDrawn="1"/>
        </p:nvCxnSpPr>
        <p:spPr>
          <a:xfrm>
            <a:off x="808383" y="1934818"/>
            <a:ext cx="821635" cy="0"/>
          </a:xfrm>
          <a:prstGeom prst="line">
            <a:avLst/>
          </a:prstGeom>
          <a:ln w="76200">
            <a:solidFill>
              <a:srgbClr val="F95547"/>
            </a:solidFill>
          </a:ln>
        </p:spPr>
        <p:style>
          <a:lnRef idx="1">
            <a:schemeClr val="accent1"/>
          </a:lnRef>
          <a:fillRef idx="0">
            <a:schemeClr val="accent1"/>
          </a:fillRef>
          <a:effectRef idx="0">
            <a:schemeClr val="accent1"/>
          </a:effectRef>
          <a:fontRef idx="minor">
            <a:schemeClr val="tx1"/>
          </a:fontRef>
        </p:style>
      </p:cxnSp>
      <p:sp>
        <p:nvSpPr>
          <p:cNvPr id="15" name="Footer Placeholder 97"/>
          <p:cNvSpPr txBox="1">
            <a:spLocks/>
          </p:cNvSpPr>
          <p:nvPr userDrawn="1"/>
        </p:nvSpPr>
        <p:spPr bwMode="auto">
          <a:xfrm>
            <a:off x="-996011" y="4871920"/>
            <a:ext cx="2769988" cy="271580"/>
          </a:xfrm>
          <a:prstGeom prst="rect">
            <a:avLst/>
          </a:prstGeom>
          <a:noFill/>
          <a:ln>
            <a:noFill/>
          </a:ln>
          <a:extLst/>
        </p:spPr>
        <p:txBody>
          <a:bodyPr lIns="87914" tIns="43958" rIns="87914" bIns="43958"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defTabSz="879118">
              <a:defRPr/>
            </a:pPr>
            <a:r>
              <a:rPr lang="en-US" sz="700" dirty="0">
                <a:solidFill>
                  <a:schemeClr val="bg1">
                    <a:lumMod val="65000"/>
                  </a:schemeClr>
                </a:solidFill>
                <a:latin typeface="Avenir Next" charset="0"/>
                <a:ea typeface="Avenir Next" charset="0"/>
                <a:cs typeface="Avenir Next" charset="0"/>
              </a:rPr>
              <a:t>© </a:t>
            </a:r>
            <a:r>
              <a:rPr lang="en-US" sz="700" dirty="0" smtClean="0">
                <a:solidFill>
                  <a:schemeClr val="bg1">
                    <a:lumMod val="65000"/>
                  </a:schemeClr>
                </a:solidFill>
                <a:latin typeface="Avenir Next" charset="0"/>
                <a:ea typeface="Avenir Next" charset="0"/>
                <a:cs typeface="Avenir Next" charset="0"/>
              </a:rPr>
              <a:t>2019 </a:t>
            </a:r>
            <a:r>
              <a:rPr lang="en-US" sz="700" dirty="0">
                <a:solidFill>
                  <a:schemeClr val="bg1">
                    <a:lumMod val="65000"/>
                  </a:schemeClr>
                </a:solidFill>
                <a:latin typeface="Avenir Next" charset="0"/>
                <a:ea typeface="Avenir Next" charset="0"/>
                <a:cs typeface="Avenir Next" charset="0"/>
                <a:sym typeface="Webdings"/>
              </a:rPr>
              <a:t></a:t>
            </a:r>
            <a:r>
              <a:rPr lang="en-US" sz="700" dirty="0">
                <a:solidFill>
                  <a:schemeClr val="bg1">
                    <a:lumMod val="65000"/>
                  </a:schemeClr>
                </a:solidFill>
                <a:latin typeface="Avenir Next" charset="0"/>
                <a:ea typeface="Avenir Next" charset="0"/>
                <a:cs typeface="Avenir Next" charset="0"/>
              </a:rPr>
              <a:t> Cognizant Digital Business </a:t>
            </a:r>
          </a:p>
        </p:txBody>
      </p:sp>
      <p:pic>
        <p:nvPicPr>
          <p:cNvPr id="16" name="Picture 15">
            <a:extLst>
              <a:ext uri="{FF2B5EF4-FFF2-40B4-BE49-F238E27FC236}">
                <a16:creationId xmlns:a16="http://schemas.microsoft.com/office/drawing/2014/main" id="{2990A6E3-DE2F-40B3-955E-42C3550BD2DE}"/>
              </a:ext>
            </a:extLst>
          </p:cNvPr>
          <p:cNvPicPr>
            <a:picLocks noChangeAspect="1"/>
          </p:cNvPicPr>
          <p:nvPr userDrawn="1"/>
        </p:nvPicPr>
        <p:blipFill>
          <a:blip r:embed="rId3"/>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003322332"/>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umper-11">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143" y="0"/>
            <a:ext cx="9141714" cy="5143500"/>
          </a:xfrm>
          <a:prstGeom prst="rect">
            <a:avLst/>
          </a:prstGeom>
        </p:spPr>
      </p:pic>
      <p:sp>
        <p:nvSpPr>
          <p:cNvPr id="16" name="Rectangle 15"/>
          <p:cNvSpPr/>
          <p:nvPr userDrawn="1"/>
        </p:nvSpPr>
        <p:spPr>
          <a:xfrm>
            <a:off x="0" y="0"/>
            <a:ext cx="9144000" cy="51435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783"/>
            <a:endParaRPr lang="en-US" sz="1350" b="1">
              <a:solidFill>
                <a:srgbClr val="074F60"/>
              </a:solidFill>
            </a:endParaRPr>
          </a:p>
        </p:txBody>
      </p:sp>
      <p:sp>
        <p:nvSpPr>
          <p:cNvPr id="10" name="Title 1"/>
          <p:cNvSpPr>
            <a:spLocks noGrp="1"/>
          </p:cNvSpPr>
          <p:nvPr>
            <p:ph type="title" hasCustomPrompt="1"/>
          </p:nvPr>
        </p:nvSpPr>
        <p:spPr>
          <a:xfrm>
            <a:off x="712156" y="2221045"/>
            <a:ext cx="7398176" cy="590931"/>
          </a:xfrm>
        </p:spPr>
        <p:txBody>
          <a:bodyPr anchor="t">
            <a:spAutoFit/>
          </a:bodyPr>
          <a:lstStyle>
            <a:lvl1pPr>
              <a:defRPr sz="3600" b="1" i="0" cap="none" spc="0" baseline="0">
                <a:solidFill>
                  <a:schemeClr val="bg1"/>
                </a:solidFill>
                <a:latin typeface="Avenir Next" charset="0"/>
                <a:ea typeface="Avenir Next" charset="0"/>
                <a:cs typeface="Avenir Next" charset="0"/>
              </a:defRPr>
            </a:lvl1pPr>
          </a:lstStyle>
          <a:p>
            <a:r>
              <a:rPr lang="en-US"/>
              <a:t>Click To Edit Master Title Style</a:t>
            </a:r>
          </a:p>
        </p:txBody>
      </p:sp>
      <p:cxnSp>
        <p:nvCxnSpPr>
          <p:cNvPr id="3" name="Straight Connector 2"/>
          <p:cNvCxnSpPr/>
          <p:nvPr userDrawn="1"/>
        </p:nvCxnSpPr>
        <p:spPr>
          <a:xfrm>
            <a:off x="808383" y="1934818"/>
            <a:ext cx="821635" cy="0"/>
          </a:xfrm>
          <a:prstGeom prst="line">
            <a:avLst/>
          </a:prstGeom>
          <a:ln w="76200">
            <a:solidFill>
              <a:srgbClr val="F95547"/>
            </a:solidFill>
          </a:ln>
        </p:spPr>
        <p:style>
          <a:lnRef idx="1">
            <a:schemeClr val="accent1"/>
          </a:lnRef>
          <a:fillRef idx="0">
            <a:schemeClr val="accent1"/>
          </a:fillRef>
          <a:effectRef idx="0">
            <a:schemeClr val="accent1"/>
          </a:effectRef>
          <a:fontRef idx="minor">
            <a:schemeClr val="tx1"/>
          </a:fontRef>
        </p:style>
      </p:cxnSp>
      <p:sp>
        <p:nvSpPr>
          <p:cNvPr id="11" name="Footer Placeholder 97"/>
          <p:cNvSpPr txBox="1">
            <a:spLocks/>
          </p:cNvSpPr>
          <p:nvPr userDrawn="1"/>
        </p:nvSpPr>
        <p:spPr bwMode="auto">
          <a:xfrm>
            <a:off x="-996011" y="4871920"/>
            <a:ext cx="2769988" cy="271580"/>
          </a:xfrm>
          <a:prstGeom prst="rect">
            <a:avLst/>
          </a:prstGeom>
          <a:noFill/>
          <a:ln>
            <a:noFill/>
          </a:ln>
          <a:extLst/>
        </p:spPr>
        <p:txBody>
          <a:bodyPr lIns="87914" tIns="43958" rIns="87914" bIns="43958"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defTabSz="879118">
              <a:defRPr/>
            </a:pPr>
            <a:r>
              <a:rPr lang="en-US" sz="700" dirty="0">
                <a:solidFill>
                  <a:schemeClr val="bg1">
                    <a:lumMod val="65000"/>
                  </a:schemeClr>
                </a:solidFill>
                <a:latin typeface="Avenir Next" charset="0"/>
                <a:ea typeface="Avenir Next" charset="0"/>
                <a:cs typeface="Avenir Next" charset="0"/>
              </a:rPr>
              <a:t>© </a:t>
            </a:r>
            <a:r>
              <a:rPr lang="en-US" sz="700" dirty="0" smtClean="0">
                <a:solidFill>
                  <a:schemeClr val="bg1">
                    <a:lumMod val="65000"/>
                  </a:schemeClr>
                </a:solidFill>
                <a:latin typeface="Avenir Next" charset="0"/>
                <a:ea typeface="Avenir Next" charset="0"/>
                <a:cs typeface="Avenir Next" charset="0"/>
              </a:rPr>
              <a:t>2019 </a:t>
            </a:r>
            <a:r>
              <a:rPr lang="en-US" sz="700" dirty="0">
                <a:solidFill>
                  <a:schemeClr val="bg1">
                    <a:lumMod val="65000"/>
                  </a:schemeClr>
                </a:solidFill>
                <a:latin typeface="Avenir Next" charset="0"/>
                <a:ea typeface="Avenir Next" charset="0"/>
                <a:cs typeface="Avenir Next" charset="0"/>
                <a:sym typeface="Webdings"/>
              </a:rPr>
              <a:t></a:t>
            </a:r>
            <a:r>
              <a:rPr lang="en-US" sz="700" dirty="0">
                <a:solidFill>
                  <a:schemeClr val="bg1">
                    <a:lumMod val="65000"/>
                  </a:schemeClr>
                </a:solidFill>
                <a:latin typeface="Avenir Next" charset="0"/>
                <a:ea typeface="Avenir Next" charset="0"/>
                <a:cs typeface="Avenir Next" charset="0"/>
              </a:rPr>
              <a:t> Cognizant Digital Business </a:t>
            </a:r>
          </a:p>
        </p:txBody>
      </p:sp>
      <p:pic>
        <p:nvPicPr>
          <p:cNvPr id="12" name="Picture 11">
            <a:extLst>
              <a:ext uri="{FF2B5EF4-FFF2-40B4-BE49-F238E27FC236}">
                <a16:creationId xmlns:a16="http://schemas.microsoft.com/office/drawing/2014/main" id="{2990A6E3-DE2F-40B3-955E-42C3550BD2DE}"/>
              </a:ext>
            </a:extLst>
          </p:cNvPr>
          <p:cNvPicPr>
            <a:picLocks noChangeAspect="1"/>
          </p:cNvPicPr>
          <p:nvPr userDrawn="1"/>
        </p:nvPicPr>
        <p:blipFill>
          <a:blip r:embed="rId3"/>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198358753"/>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umper-12">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43" y="0"/>
            <a:ext cx="9141714" cy="5143500"/>
          </a:xfrm>
          <a:prstGeom prst="rect">
            <a:avLst/>
          </a:prstGeom>
        </p:spPr>
      </p:pic>
      <p:sp>
        <p:nvSpPr>
          <p:cNvPr id="12" name="Rectangle 11"/>
          <p:cNvSpPr/>
          <p:nvPr userDrawn="1"/>
        </p:nvSpPr>
        <p:spPr>
          <a:xfrm>
            <a:off x="0" y="0"/>
            <a:ext cx="9144000" cy="51435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783"/>
            <a:endParaRPr lang="en-US" sz="1350" b="1">
              <a:solidFill>
                <a:srgbClr val="074F60"/>
              </a:solidFill>
            </a:endParaRPr>
          </a:p>
        </p:txBody>
      </p:sp>
      <p:sp>
        <p:nvSpPr>
          <p:cNvPr id="10" name="Title 1"/>
          <p:cNvSpPr>
            <a:spLocks noGrp="1"/>
          </p:cNvSpPr>
          <p:nvPr>
            <p:ph type="title" hasCustomPrompt="1"/>
          </p:nvPr>
        </p:nvSpPr>
        <p:spPr>
          <a:xfrm>
            <a:off x="712156" y="2221045"/>
            <a:ext cx="7398176" cy="590931"/>
          </a:xfrm>
        </p:spPr>
        <p:txBody>
          <a:bodyPr anchor="t">
            <a:spAutoFit/>
          </a:bodyPr>
          <a:lstStyle>
            <a:lvl1pPr>
              <a:defRPr sz="3600" b="1" i="0" cap="none" spc="0" baseline="0">
                <a:solidFill>
                  <a:schemeClr val="bg1"/>
                </a:solidFill>
                <a:latin typeface="Avenir Next" charset="0"/>
                <a:ea typeface="Avenir Next" charset="0"/>
                <a:cs typeface="Avenir Next" charset="0"/>
              </a:defRPr>
            </a:lvl1pPr>
          </a:lstStyle>
          <a:p>
            <a:r>
              <a:rPr lang="en-US"/>
              <a:t>Click To Edit Master Title Style</a:t>
            </a:r>
          </a:p>
        </p:txBody>
      </p:sp>
      <p:cxnSp>
        <p:nvCxnSpPr>
          <p:cNvPr id="3" name="Straight Connector 2"/>
          <p:cNvCxnSpPr/>
          <p:nvPr userDrawn="1"/>
        </p:nvCxnSpPr>
        <p:spPr>
          <a:xfrm>
            <a:off x="808383" y="1934818"/>
            <a:ext cx="821635" cy="0"/>
          </a:xfrm>
          <a:prstGeom prst="line">
            <a:avLst/>
          </a:prstGeom>
          <a:ln w="76200">
            <a:solidFill>
              <a:srgbClr val="F95547"/>
            </a:solidFill>
          </a:ln>
        </p:spPr>
        <p:style>
          <a:lnRef idx="1">
            <a:schemeClr val="accent1"/>
          </a:lnRef>
          <a:fillRef idx="0">
            <a:schemeClr val="accent1"/>
          </a:fillRef>
          <a:effectRef idx="0">
            <a:schemeClr val="accent1"/>
          </a:effectRef>
          <a:fontRef idx="minor">
            <a:schemeClr val="tx1"/>
          </a:fontRef>
        </p:style>
      </p:cxnSp>
      <p:sp>
        <p:nvSpPr>
          <p:cNvPr id="15" name="Footer Placeholder 97"/>
          <p:cNvSpPr txBox="1">
            <a:spLocks/>
          </p:cNvSpPr>
          <p:nvPr userDrawn="1"/>
        </p:nvSpPr>
        <p:spPr bwMode="auto">
          <a:xfrm>
            <a:off x="-996011" y="4871920"/>
            <a:ext cx="2769988" cy="271580"/>
          </a:xfrm>
          <a:prstGeom prst="rect">
            <a:avLst/>
          </a:prstGeom>
          <a:noFill/>
          <a:ln>
            <a:noFill/>
          </a:ln>
          <a:extLst/>
        </p:spPr>
        <p:txBody>
          <a:bodyPr lIns="87914" tIns="43958" rIns="87914" bIns="43958"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defTabSz="879118">
              <a:defRPr/>
            </a:pPr>
            <a:r>
              <a:rPr lang="en-US" sz="700" dirty="0">
                <a:solidFill>
                  <a:schemeClr val="bg1">
                    <a:lumMod val="65000"/>
                  </a:schemeClr>
                </a:solidFill>
                <a:latin typeface="Avenir Next" charset="0"/>
                <a:ea typeface="Avenir Next" charset="0"/>
                <a:cs typeface="Avenir Next" charset="0"/>
              </a:rPr>
              <a:t>© </a:t>
            </a:r>
            <a:r>
              <a:rPr lang="en-US" sz="700" dirty="0" smtClean="0">
                <a:solidFill>
                  <a:schemeClr val="bg1">
                    <a:lumMod val="65000"/>
                  </a:schemeClr>
                </a:solidFill>
                <a:latin typeface="Avenir Next" charset="0"/>
                <a:ea typeface="Avenir Next" charset="0"/>
                <a:cs typeface="Avenir Next" charset="0"/>
              </a:rPr>
              <a:t>2019 </a:t>
            </a:r>
            <a:r>
              <a:rPr lang="en-US" sz="700" dirty="0">
                <a:solidFill>
                  <a:schemeClr val="bg1">
                    <a:lumMod val="65000"/>
                  </a:schemeClr>
                </a:solidFill>
                <a:latin typeface="Avenir Next" charset="0"/>
                <a:ea typeface="Avenir Next" charset="0"/>
                <a:cs typeface="Avenir Next" charset="0"/>
                <a:sym typeface="Webdings"/>
              </a:rPr>
              <a:t></a:t>
            </a:r>
            <a:r>
              <a:rPr lang="en-US" sz="700" dirty="0">
                <a:solidFill>
                  <a:schemeClr val="bg1">
                    <a:lumMod val="65000"/>
                  </a:schemeClr>
                </a:solidFill>
                <a:latin typeface="Avenir Next" charset="0"/>
                <a:ea typeface="Avenir Next" charset="0"/>
                <a:cs typeface="Avenir Next" charset="0"/>
              </a:rPr>
              <a:t> Cognizant Digital Business </a:t>
            </a:r>
          </a:p>
        </p:txBody>
      </p:sp>
      <p:pic>
        <p:nvPicPr>
          <p:cNvPr id="16" name="Picture 15">
            <a:extLst>
              <a:ext uri="{FF2B5EF4-FFF2-40B4-BE49-F238E27FC236}">
                <a16:creationId xmlns:a16="http://schemas.microsoft.com/office/drawing/2014/main" id="{2990A6E3-DE2F-40B3-955E-42C3550BD2DE}"/>
              </a:ext>
            </a:extLst>
          </p:cNvPr>
          <p:cNvPicPr>
            <a:picLocks noChangeAspect="1"/>
          </p:cNvPicPr>
          <p:nvPr userDrawn="1"/>
        </p:nvPicPr>
        <p:blipFill>
          <a:blip r:embed="rId3"/>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232595741"/>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umper-13">
    <p:spTree>
      <p:nvGrpSpPr>
        <p:cNvPr id="1" name=""/>
        <p:cNvGrpSpPr/>
        <p:nvPr/>
      </p:nvGrpSpPr>
      <p:grpSpPr>
        <a:xfrm>
          <a:off x="0" y="0"/>
          <a:ext cx="0" cy="0"/>
          <a:chOff x="0" y="0"/>
          <a:chExt cx="0" cy="0"/>
        </a:xfrm>
      </p:grpSpPr>
      <p:pic>
        <p:nvPicPr>
          <p:cNvPr id="15" name="Picture 4" descr="https://static.pexels.com/photos/7097/people-coffee-tea-meeting.jpg"/>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r="-68"/>
          <a:stretch/>
        </p:blipFill>
        <p:spPr bwMode="auto">
          <a:xfrm>
            <a:off x="0" y="0"/>
            <a:ext cx="9144000" cy="5143500"/>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Rectangle 15"/>
          <p:cNvSpPr/>
          <p:nvPr userDrawn="1"/>
        </p:nvSpPr>
        <p:spPr>
          <a:xfrm>
            <a:off x="0" y="0"/>
            <a:ext cx="9144000" cy="51435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783"/>
            <a:endParaRPr lang="en-US" sz="1350" b="1">
              <a:solidFill>
                <a:srgbClr val="074F60"/>
              </a:solidFill>
            </a:endParaRPr>
          </a:p>
        </p:txBody>
      </p:sp>
      <p:sp>
        <p:nvSpPr>
          <p:cNvPr id="19" name="Rectangle 18"/>
          <p:cNvSpPr/>
          <p:nvPr userDrawn="1"/>
        </p:nvSpPr>
        <p:spPr>
          <a:xfrm>
            <a:off x="0" y="0"/>
            <a:ext cx="9144000" cy="51435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783"/>
            <a:endParaRPr lang="en-US" sz="1350" b="1">
              <a:solidFill>
                <a:srgbClr val="074F60"/>
              </a:solidFill>
            </a:endParaRPr>
          </a:p>
        </p:txBody>
      </p:sp>
      <p:sp>
        <p:nvSpPr>
          <p:cNvPr id="10" name="Title 1"/>
          <p:cNvSpPr>
            <a:spLocks noGrp="1"/>
          </p:cNvSpPr>
          <p:nvPr>
            <p:ph type="title" hasCustomPrompt="1"/>
          </p:nvPr>
        </p:nvSpPr>
        <p:spPr>
          <a:xfrm>
            <a:off x="712156" y="2221045"/>
            <a:ext cx="7398176" cy="590931"/>
          </a:xfrm>
        </p:spPr>
        <p:txBody>
          <a:bodyPr anchor="t">
            <a:spAutoFit/>
          </a:bodyPr>
          <a:lstStyle>
            <a:lvl1pPr>
              <a:defRPr sz="3600" b="1" i="0" cap="none" spc="0" baseline="0">
                <a:solidFill>
                  <a:schemeClr val="bg1"/>
                </a:solidFill>
                <a:latin typeface="Avenir Next" charset="0"/>
                <a:ea typeface="Avenir Next" charset="0"/>
                <a:cs typeface="Avenir Next" charset="0"/>
              </a:defRPr>
            </a:lvl1pPr>
          </a:lstStyle>
          <a:p>
            <a:r>
              <a:rPr lang="en-US"/>
              <a:t>Click To Edit Master Title Style</a:t>
            </a:r>
          </a:p>
        </p:txBody>
      </p:sp>
      <p:cxnSp>
        <p:nvCxnSpPr>
          <p:cNvPr id="3" name="Straight Connector 2"/>
          <p:cNvCxnSpPr/>
          <p:nvPr userDrawn="1"/>
        </p:nvCxnSpPr>
        <p:spPr>
          <a:xfrm>
            <a:off x="808383" y="1934818"/>
            <a:ext cx="821635" cy="0"/>
          </a:xfrm>
          <a:prstGeom prst="line">
            <a:avLst/>
          </a:prstGeom>
          <a:ln w="76200">
            <a:solidFill>
              <a:srgbClr val="F95547"/>
            </a:solidFill>
          </a:ln>
        </p:spPr>
        <p:style>
          <a:lnRef idx="1">
            <a:schemeClr val="accent1"/>
          </a:lnRef>
          <a:fillRef idx="0">
            <a:schemeClr val="accent1"/>
          </a:fillRef>
          <a:effectRef idx="0">
            <a:schemeClr val="accent1"/>
          </a:effectRef>
          <a:fontRef idx="minor">
            <a:schemeClr val="tx1"/>
          </a:fontRef>
        </p:style>
      </p:cxnSp>
      <p:sp>
        <p:nvSpPr>
          <p:cNvPr id="11" name="Footer Placeholder 97"/>
          <p:cNvSpPr txBox="1">
            <a:spLocks/>
          </p:cNvSpPr>
          <p:nvPr userDrawn="1"/>
        </p:nvSpPr>
        <p:spPr bwMode="auto">
          <a:xfrm>
            <a:off x="-996011" y="4871920"/>
            <a:ext cx="2769988" cy="271580"/>
          </a:xfrm>
          <a:prstGeom prst="rect">
            <a:avLst/>
          </a:prstGeom>
          <a:noFill/>
          <a:ln>
            <a:noFill/>
          </a:ln>
          <a:extLst/>
        </p:spPr>
        <p:txBody>
          <a:bodyPr lIns="87914" tIns="43958" rIns="87914" bIns="43958"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defTabSz="879118">
              <a:defRPr/>
            </a:pPr>
            <a:r>
              <a:rPr lang="en-US" sz="700" dirty="0">
                <a:solidFill>
                  <a:schemeClr val="bg1">
                    <a:lumMod val="65000"/>
                  </a:schemeClr>
                </a:solidFill>
                <a:latin typeface="Avenir Next" charset="0"/>
                <a:ea typeface="Avenir Next" charset="0"/>
                <a:cs typeface="Avenir Next" charset="0"/>
              </a:rPr>
              <a:t>© </a:t>
            </a:r>
            <a:r>
              <a:rPr lang="en-US" sz="700" dirty="0" smtClean="0">
                <a:solidFill>
                  <a:schemeClr val="bg1">
                    <a:lumMod val="65000"/>
                  </a:schemeClr>
                </a:solidFill>
                <a:latin typeface="Avenir Next" charset="0"/>
                <a:ea typeface="Avenir Next" charset="0"/>
                <a:cs typeface="Avenir Next" charset="0"/>
              </a:rPr>
              <a:t>2019 </a:t>
            </a:r>
            <a:r>
              <a:rPr lang="en-US" sz="700" dirty="0">
                <a:solidFill>
                  <a:schemeClr val="bg1">
                    <a:lumMod val="65000"/>
                  </a:schemeClr>
                </a:solidFill>
                <a:latin typeface="Avenir Next" charset="0"/>
                <a:ea typeface="Avenir Next" charset="0"/>
                <a:cs typeface="Avenir Next" charset="0"/>
                <a:sym typeface="Webdings"/>
              </a:rPr>
              <a:t></a:t>
            </a:r>
            <a:r>
              <a:rPr lang="en-US" sz="700" dirty="0">
                <a:solidFill>
                  <a:schemeClr val="bg1">
                    <a:lumMod val="65000"/>
                  </a:schemeClr>
                </a:solidFill>
                <a:latin typeface="Avenir Next" charset="0"/>
                <a:ea typeface="Avenir Next" charset="0"/>
                <a:cs typeface="Avenir Next" charset="0"/>
              </a:rPr>
              <a:t> Cognizant Digital Business </a:t>
            </a:r>
          </a:p>
        </p:txBody>
      </p:sp>
      <p:pic>
        <p:nvPicPr>
          <p:cNvPr id="12" name="Picture 11">
            <a:extLst>
              <a:ext uri="{FF2B5EF4-FFF2-40B4-BE49-F238E27FC236}">
                <a16:creationId xmlns:a16="http://schemas.microsoft.com/office/drawing/2014/main" id="{2990A6E3-DE2F-40B3-955E-42C3550BD2DE}"/>
              </a:ext>
            </a:extLst>
          </p:cNvPr>
          <p:cNvPicPr>
            <a:picLocks noChangeAspect="1"/>
          </p:cNvPicPr>
          <p:nvPr userDrawn="1"/>
        </p:nvPicPr>
        <p:blipFill>
          <a:blip r:embed="rId3"/>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4138590199"/>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Bumper-13">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7A7B4F4-5861-4850-8F38-CC260D1C031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3190"/>
            <a:ext cx="9144000" cy="5156690"/>
          </a:xfrm>
          <a:prstGeom prst="rect">
            <a:avLst/>
          </a:prstGeom>
        </p:spPr>
      </p:pic>
      <p:sp>
        <p:nvSpPr>
          <p:cNvPr id="12" name="Rectangle 11">
            <a:extLst>
              <a:ext uri="{FF2B5EF4-FFF2-40B4-BE49-F238E27FC236}">
                <a16:creationId xmlns:a16="http://schemas.microsoft.com/office/drawing/2014/main" id="{D103780C-6FC7-4F15-9141-B31616C36C26}"/>
              </a:ext>
            </a:extLst>
          </p:cNvPr>
          <p:cNvSpPr/>
          <p:nvPr userDrawn="1"/>
        </p:nvSpPr>
        <p:spPr>
          <a:xfrm>
            <a:off x="0" y="0"/>
            <a:ext cx="9144000" cy="5143500"/>
          </a:xfrm>
          <a:prstGeom prst="rect">
            <a:avLst/>
          </a:prstGeom>
          <a:solidFill>
            <a:srgbClr val="000000">
              <a:alpha val="50000"/>
            </a:srgbClr>
          </a:solidFill>
        </p:spPr>
        <p:style>
          <a:lnRef idx="1">
            <a:schemeClr val="dk1"/>
          </a:lnRef>
          <a:fillRef idx="3">
            <a:schemeClr val="dk1"/>
          </a:fillRef>
          <a:effectRef idx="2">
            <a:schemeClr val="dk1"/>
          </a:effectRef>
          <a:fontRef idx="minor">
            <a:schemeClr val="lt1"/>
          </a:fontRef>
        </p:style>
        <p:txBody>
          <a:bodyPr rtlCol="0" anchor="ctr"/>
          <a:lstStyle/>
          <a:p>
            <a:pPr algn="ctr" defTabSz="685783"/>
            <a:endParaRPr lang="en-US" sz="1350">
              <a:solidFill>
                <a:prstClr val="white"/>
              </a:solidFill>
            </a:endParaRPr>
          </a:p>
        </p:txBody>
      </p:sp>
      <p:sp>
        <p:nvSpPr>
          <p:cNvPr id="10" name="Title 1"/>
          <p:cNvSpPr>
            <a:spLocks noGrp="1"/>
          </p:cNvSpPr>
          <p:nvPr>
            <p:ph type="title" hasCustomPrompt="1"/>
          </p:nvPr>
        </p:nvSpPr>
        <p:spPr>
          <a:xfrm>
            <a:off x="712156" y="2221045"/>
            <a:ext cx="7398176" cy="590931"/>
          </a:xfrm>
        </p:spPr>
        <p:txBody>
          <a:bodyPr anchor="t">
            <a:spAutoFit/>
          </a:bodyPr>
          <a:lstStyle>
            <a:lvl1pPr>
              <a:defRPr sz="3600" b="1" i="0" cap="none" spc="0" baseline="0">
                <a:solidFill>
                  <a:schemeClr val="bg1"/>
                </a:solidFill>
                <a:latin typeface="Avenir Next" charset="0"/>
                <a:ea typeface="Avenir Next" charset="0"/>
                <a:cs typeface="Avenir Next" charset="0"/>
              </a:defRPr>
            </a:lvl1pPr>
          </a:lstStyle>
          <a:p>
            <a:r>
              <a:rPr lang="en-US"/>
              <a:t>Click To Edit Master Title Style</a:t>
            </a:r>
          </a:p>
        </p:txBody>
      </p:sp>
      <p:sp>
        <p:nvSpPr>
          <p:cNvPr id="8" name="Footer Placeholder 97"/>
          <p:cNvSpPr txBox="1">
            <a:spLocks/>
          </p:cNvSpPr>
          <p:nvPr userDrawn="1"/>
        </p:nvSpPr>
        <p:spPr bwMode="auto">
          <a:xfrm>
            <a:off x="-996011" y="4871920"/>
            <a:ext cx="2769988" cy="271580"/>
          </a:xfrm>
          <a:prstGeom prst="rect">
            <a:avLst/>
          </a:prstGeom>
          <a:noFill/>
          <a:ln>
            <a:noFill/>
          </a:ln>
          <a:extLst/>
        </p:spPr>
        <p:txBody>
          <a:bodyPr lIns="87914" tIns="43958" rIns="87914" bIns="43958"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defTabSz="879118">
              <a:defRPr/>
            </a:pPr>
            <a:r>
              <a:rPr lang="en-US" sz="700" dirty="0">
                <a:solidFill>
                  <a:schemeClr val="bg1">
                    <a:lumMod val="65000"/>
                  </a:schemeClr>
                </a:solidFill>
                <a:latin typeface="Avenir Next" charset="0"/>
                <a:ea typeface="Avenir Next" charset="0"/>
                <a:cs typeface="Avenir Next" charset="0"/>
              </a:rPr>
              <a:t>© </a:t>
            </a:r>
            <a:r>
              <a:rPr lang="en-US" sz="700" dirty="0" smtClean="0">
                <a:solidFill>
                  <a:schemeClr val="bg1">
                    <a:lumMod val="65000"/>
                  </a:schemeClr>
                </a:solidFill>
                <a:latin typeface="Avenir Next" charset="0"/>
                <a:ea typeface="Avenir Next" charset="0"/>
                <a:cs typeface="Avenir Next" charset="0"/>
              </a:rPr>
              <a:t>2019 </a:t>
            </a:r>
            <a:r>
              <a:rPr lang="en-US" sz="700" dirty="0">
                <a:solidFill>
                  <a:schemeClr val="bg1">
                    <a:lumMod val="65000"/>
                  </a:schemeClr>
                </a:solidFill>
                <a:latin typeface="Avenir Next" charset="0"/>
                <a:ea typeface="Avenir Next" charset="0"/>
                <a:cs typeface="Avenir Next" charset="0"/>
                <a:sym typeface="Webdings"/>
              </a:rPr>
              <a:t></a:t>
            </a:r>
            <a:r>
              <a:rPr lang="en-US" sz="700" dirty="0">
                <a:solidFill>
                  <a:schemeClr val="bg1">
                    <a:lumMod val="65000"/>
                  </a:schemeClr>
                </a:solidFill>
                <a:latin typeface="Avenir Next" charset="0"/>
                <a:ea typeface="Avenir Next" charset="0"/>
                <a:cs typeface="Avenir Next" charset="0"/>
              </a:rPr>
              <a:t> Cognizant Digital Business </a:t>
            </a:r>
          </a:p>
        </p:txBody>
      </p:sp>
      <p:pic>
        <p:nvPicPr>
          <p:cNvPr id="15" name="Picture 14">
            <a:extLst>
              <a:ext uri="{FF2B5EF4-FFF2-40B4-BE49-F238E27FC236}">
                <a16:creationId xmlns:a16="http://schemas.microsoft.com/office/drawing/2014/main" id="{2990A6E3-DE2F-40B3-955E-42C3550BD2DE}"/>
              </a:ext>
            </a:extLst>
          </p:cNvPr>
          <p:cNvPicPr>
            <a:picLocks noChangeAspect="1"/>
          </p:cNvPicPr>
          <p:nvPr userDrawn="1"/>
        </p:nvPicPr>
        <p:blipFill>
          <a:blip r:embed="rId3"/>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3719691677"/>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type="obj" preserve="1">
  <p:cSld name="Header &amp; 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lstStyle/>
          <a:p>
            <a:r>
              <a:rPr lang="en-US" dirty="0" smtClean="0"/>
              <a:t>Click to edit Master title style</a:t>
            </a:r>
            <a:endParaRPr lang="en-US" dirty="0"/>
          </a:p>
        </p:txBody>
      </p:sp>
      <p:sp>
        <p:nvSpPr>
          <p:cNvPr id="3" name="Content Placeholder 2">
            <a:extLst>
              <a:ext uri="{FF2B5EF4-FFF2-40B4-BE49-F238E27FC236}">
                <a16:creationId xmlns:a16="http://schemas.microsoft.com/office/drawing/2014/main" id="{326E17DD-19FC-4C3A-8168-1354DEB9B32C}"/>
              </a:ext>
            </a:extLst>
          </p:cNvPr>
          <p:cNvSpPr>
            <a:spLocks noGrp="1"/>
          </p:cNvSpPr>
          <p:nvPr>
            <p:ph idx="1"/>
          </p:nvPr>
        </p:nvSpPr>
        <p:spPr>
          <a:xfrm>
            <a:off x="384048" y="1261872"/>
            <a:ext cx="8385048" cy="33192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Slide Number Placeholder 9">
            <a:extLst>
              <a:ext uri="{FF2B5EF4-FFF2-40B4-BE49-F238E27FC236}">
                <a16:creationId xmlns:a16="http://schemas.microsoft.com/office/drawing/2014/main" id="{6DECEAA4-0F33-4B6D-A269-0A7754EC7763}"/>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52B07E44-2946-4C76-AAE8-51C4712E237F}"/>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671189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End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9D512A5-02AD-4CE7-95D7-2098ED248CD3}"/>
              </a:ext>
            </a:extLst>
          </p:cNvPr>
          <p:cNvPicPr>
            <a:picLocks noChangeAspect="1"/>
          </p:cNvPicPr>
          <p:nvPr userDrawn="1"/>
        </p:nvPicPr>
        <p:blipFill>
          <a:blip r:embed="rId2"/>
          <a:stretch>
            <a:fillRect/>
          </a:stretch>
        </p:blipFill>
        <p:spPr>
          <a:xfrm>
            <a:off x="1" y="5976"/>
            <a:ext cx="9133377" cy="5137525"/>
          </a:xfrm>
          <a:prstGeom prst="rect">
            <a:avLst/>
          </a:prstGeom>
        </p:spPr>
      </p:pic>
      <p:sp>
        <p:nvSpPr>
          <p:cNvPr id="2" name="Title 1"/>
          <p:cNvSpPr>
            <a:spLocks noGrp="1"/>
          </p:cNvSpPr>
          <p:nvPr>
            <p:ph type="title" hasCustomPrompt="1"/>
          </p:nvPr>
        </p:nvSpPr>
        <p:spPr>
          <a:xfrm>
            <a:off x="612648" y="1828800"/>
            <a:ext cx="7772400" cy="329184"/>
          </a:xfrm>
        </p:spPr>
        <p:txBody>
          <a:bodyPr anchor="b" anchorCtr="0">
            <a:noAutofit/>
          </a:bodyPr>
          <a:lstStyle>
            <a:lvl1pPr>
              <a:defRPr sz="3200">
                <a:solidFill>
                  <a:schemeClr val="tx1"/>
                </a:solidFill>
              </a:defRPr>
            </a:lvl1pPr>
          </a:lstStyle>
          <a:p>
            <a:r>
              <a:rPr lang="en-US" dirty="0"/>
              <a:t>Thank you</a:t>
            </a:r>
          </a:p>
        </p:txBody>
      </p:sp>
      <p:sp>
        <p:nvSpPr>
          <p:cNvPr id="8" name="Text Placeholder 7"/>
          <p:cNvSpPr>
            <a:spLocks noGrp="1"/>
          </p:cNvSpPr>
          <p:nvPr>
            <p:ph type="body" sz="quarter" idx="10" hasCustomPrompt="1"/>
          </p:nvPr>
        </p:nvSpPr>
        <p:spPr>
          <a:xfrm>
            <a:off x="612648" y="2441448"/>
            <a:ext cx="7772400" cy="630936"/>
          </a:xfrm>
          <a:prstGeom prst="rect">
            <a:avLst/>
          </a:prstGeom>
        </p:spPr>
        <p:txBody>
          <a:bodyPr vert="horz">
            <a:normAutofit/>
          </a:bodyPr>
          <a:lstStyle>
            <a:lvl1pPr marL="0" indent="0">
              <a:buNone/>
              <a:defRPr sz="2000">
                <a:solidFill>
                  <a:schemeClr val="tx1"/>
                </a:solidFill>
              </a:defRPr>
            </a:lvl1pPr>
            <a:lvl2pPr marL="0" indent="0">
              <a:buNone/>
              <a:defRPr sz="2000">
                <a:solidFill>
                  <a:schemeClr val="tx1"/>
                </a:solidFill>
              </a:defRPr>
            </a:lvl2pPr>
            <a:lvl3pPr marL="0" indent="0">
              <a:buNone/>
              <a:defRPr sz="2000">
                <a:solidFill>
                  <a:schemeClr val="tx1"/>
                </a:solidFill>
              </a:defRPr>
            </a:lvl3pPr>
            <a:lvl4pPr marL="0" indent="0">
              <a:buNone/>
              <a:defRPr sz="2000">
                <a:solidFill>
                  <a:schemeClr val="tx1"/>
                </a:solidFill>
              </a:defRPr>
            </a:lvl4pPr>
            <a:lvl5pPr marL="0" indent="0">
              <a:buNone/>
              <a:defRPr sz="2000">
                <a:solidFill>
                  <a:schemeClr val="tx1"/>
                </a:solidFill>
              </a:defRPr>
            </a:lvl5pPr>
            <a:lvl6pPr marL="0" indent="0">
              <a:buNone/>
              <a:defRPr sz="2000">
                <a:solidFill>
                  <a:schemeClr val="tx1"/>
                </a:solidFill>
              </a:defRPr>
            </a:lvl6pPr>
            <a:lvl7pPr marL="0" indent="0">
              <a:buNone/>
              <a:defRPr sz="2000">
                <a:solidFill>
                  <a:schemeClr val="tx1"/>
                </a:solidFill>
              </a:defRPr>
            </a:lvl7pPr>
            <a:lvl8pPr marL="0" indent="0">
              <a:buNone/>
              <a:defRPr sz="2000">
                <a:solidFill>
                  <a:schemeClr val="tx1"/>
                </a:solidFill>
              </a:defRPr>
            </a:lvl8pPr>
            <a:lvl9pPr marL="0" indent="0">
              <a:buNone/>
              <a:defRPr sz="2000">
                <a:solidFill>
                  <a:schemeClr val="tx1"/>
                </a:solidFill>
              </a:defRPr>
            </a:lvl9pPr>
          </a:lstStyle>
          <a:p>
            <a:pPr lvl="0"/>
            <a:r>
              <a:rPr lang="en-US" dirty="0"/>
              <a:t>Name</a:t>
            </a:r>
            <a:br>
              <a:rPr lang="en-US" dirty="0"/>
            </a:br>
            <a:r>
              <a:rPr lang="en-US" dirty="0"/>
              <a:t>Email (optional)</a:t>
            </a:r>
          </a:p>
        </p:txBody>
      </p:sp>
      <p:sp>
        <p:nvSpPr>
          <p:cNvPr id="6" name="TextBox 5"/>
          <p:cNvSpPr txBox="1"/>
          <p:nvPr userDrawn="1"/>
        </p:nvSpPr>
        <p:spPr>
          <a:xfrm>
            <a:off x="3588153" y="-972272"/>
            <a:ext cx="184731" cy="369332"/>
          </a:xfrm>
          <a:prstGeom prst="rect">
            <a:avLst/>
          </a:prstGeom>
          <a:noFill/>
        </p:spPr>
        <p:txBody>
          <a:bodyPr wrap="none" rtlCol="0">
            <a:spAutoFit/>
          </a:bodyPr>
          <a:lstStyle/>
          <a:p>
            <a:endParaRPr lang="en-US" sz="1800" dirty="0" err="1">
              <a:solidFill>
                <a:schemeClr val="tx2"/>
              </a:solidFill>
            </a:endParaRPr>
          </a:p>
        </p:txBody>
      </p:sp>
      <p:cxnSp>
        <p:nvCxnSpPr>
          <p:cNvPr id="11" name="Straight Connector 10">
            <a:extLst>
              <a:ext uri="{FF2B5EF4-FFF2-40B4-BE49-F238E27FC236}">
                <a16:creationId xmlns:a16="http://schemas.microsoft.com/office/drawing/2014/main" id="{8FFA5237-4D06-4CB8-B81D-E6E000044E96}"/>
              </a:ext>
            </a:extLst>
          </p:cNvPr>
          <p:cNvCxnSpPr>
            <a:cxnSpLocks/>
          </p:cNvCxnSpPr>
          <p:nvPr userDrawn="1"/>
        </p:nvCxnSpPr>
        <p:spPr>
          <a:xfrm>
            <a:off x="611139" y="2299716"/>
            <a:ext cx="1858684" cy="0"/>
          </a:xfrm>
          <a:prstGeom prst="line">
            <a:avLst/>
          </a:prstGeom>
          <a:ln>
            <a:solidFill>
              <a:srgbClr val="00A45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94BBC5B1-60EC-4841-A052-A7EA10470940}"/>
              </a:ext>
            </a:extLst>
          </p:cNvPr>
          <p:cNvPicPr>
            <a:picLocks noChangeAspect="1"/>
          </p:cNvPicPr>
          <p:nvPr userDrawn="1"/>
        </p:nvPicPr>
        <p:blipFill>
          <a:blip r:embed="rId3"/>
          <a:stretch>
            <a:fillRect/>
          </a:stretch>
        </p:blipFill>
        <p:spPr bwMode="black">
          <a:xfrm>
            <a:off x="6294698" y="384048"/>
            <a:ext cx="2385905" cy="512064"/>
          </a:xfrm>
          <a:prstGeom prst="rect">
            <a:avLst/>
          </a:prstGeom>
        </p:spPr>
      </p:pic>
    </p:spTree>
    <p:extLst>
      <p:ext uri="{BB962C8B-B14F-4D97-AF65-F5344CB8AC3E}">
        <p14:creationId xmlns:p14="http://schemas.microsoft.com/office/powerpoint/2010/main" val="61589461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lvl1pPr>
              <a:defRPr>
                <a:latin typeface="+mn-lt"/>
                <a:cs typeface="Calibri" panose="020F0502020204030204" pitchFamily="34" charset="0"/>
              </a:defRPr>
            </a:lvl1pPr>
          </a:lstStyle>
          <a:p>
            <a:r>
              <a:rPr lang="en-US"/>
              <a:t>Click to edit Master title style</a:t>
            </a:r>
          </a:p>
        </p:txBody>
      </p:sp>
    </p:spTree>
    <p:extLst>
      <p:ext uri="{BB962C8B-B14F-4D97-AF65-F5344CB8AC3E}">
        <p14:creationId xmlns:p14="http://schemas.microsoft.com/office/powerpoint/2010/main" val="91191800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umper-3">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43" y="0"/>
            <a:ext cx="9141714" cy="5143500"/>
          </a:xfrm>
          <a:prstGeom prst="rect">
            <a:avLst/>
          </a:prstGeom>
        </p:spPr>
      </p:pic>
      <p:sp>
        <p:nvSpPr>
          <p:cNvPr id="16" name="Rectangle 15"/>
          <p:cNvSpPr/>
          <p:nvPr userDrawn="1"/>
        </p:nvSpPr>
        <p:spPr>
          <a:xfrm>
            <a:off x="0" y="0"/>
            <a:ext cx="9144000" cy="51435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783"/>
            <a:endParaRPr lang="en-US" sz="1350" b="1" dirty="0">
              <a:solidFill>
                <a:srgbClr val="074F60"/>
              </a:solidFill>
              <a:latin typeface="Calibri" panose="020F0502020204030204" pitchFamily="34" charset="0"/>
              <a:cs typeface="Calibri" panose="020F0502020204030204" pitchFamily="34" charset="0"/>
            </a:endParaRPr>
          </a:p>
        </p:txBody>
      </p:sp>
      <p:sp>
        <p:nvSpPr>
          <p:cNvPr id="10" name="Title 1"/>
          <p:cNvSpPr>
            <a:spLocks noGrp="1"/>
          </p:cNvSpPr>
          <p:nvPr>
            <p:ph type="title" hasCustomPrompt="1"/>
          </p:nvPr>
        </p:nvSpPr>
        <p:spPr>
          <a:xfrm>
            <a:off x="712156" y="2221045"/>
            <a:ext cx="7398176" cy="590931"/>
          </a:xfrm>
        </p:spPr>
        <p:txBody>
          <a:bodyPr anchor="t">
            <a:spAutoFit/>
          </a:bodyPr>
          <a:lstStyle>
            <a:lvl1pPr>
              <a:defRPr sz="3600" b="1" i="0" cap="none" spc="0" baseline="0">
                <a:solidFill>
                  <a:schemeClr val="bg1"/>
                </a:solidFill>
                <a:latin typeface="+mn-lt"/>
                <a:ea typeface="Calibri" panose="020F0502020204030204" pitchFamily="34" charset="0"/>
                <a:cs typeface="Calibri" panose="020F0502020204030204" pitchFamily="34" charset="0"/>
              </a:defRPr>
            </a:lvl1pPr>
          </a:lstStyle>
          <a:p>
            <a:r>
              <a:rPr lang="en-US" dirty="0"/>
              <a:t>Click To Edit Master Title Style</a:t>
            </a:r>
          </a:p>
        </p:txBody>
      </p:sp>
      <p:cxnSp>
        <p:nvCxnSpPr>
          <p:cNvPr id="3" name="Straight Connector 2"/>
          <p:cNvCxnSpPr/>
          <p:nvPr userDrawn="1"/>
        </p:nvCxnSpPr>
        <p:spPr>
          <a:xfrm>
            <a:off x="808383" y="1934818"/>
            <a:ext cx="821635" cy="0"/>
          </a:xfrm>
          <a:prstGeom prst="line">
            <a:avLst/>
          </a:prstGeom>
          <a:ln w="76200">
            <a:solidFill>
              <a:srgbClr val="F95547"/>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userDrawn="1"/>
        </p:nvGrpSpPr>
        <p:grpSpPr>
          <a:xfrm>
            <a:off x="7627002" y="4799455"/>
            <a:ext cx="1427525" cy="271580"/>
            <a:chOff x="7665913" y="4809183"/>
            <a:chExt cx="1427525" cy="271580"/>
          </a:xfrm>
        </p:grpSpPr>
        <p:sp>
          <p:nvSpPr>
            <p:cNvPr id="13" name="Footer Placeholder 97"/>
            <p:cNvSpPr txBox="1">
              <a:spLocks/>
            </p:cNvSpPr>
            <p:nvPr/>
          </p:nvSpPr>
          <p:spPr bwMode="auto">
            <a:xfrm>
              <a:off x="7665913" y="4809183"/>
              <a:ext cx="1427525" cy="271580"/>
            </a:xfrm>
            <a:prstGeom prst="rect">
              <a:avLst/>
            </a:prstGeom>
            <a:noFill/>
            <a:ln>
              <a:noFill/>
            </a:ln>
            <a:extLst/>
          </p:spPr>
          <p:txBody>
            <a:bodyPr lIns="87914" tIns="43958" rIns="87914" bIns="43958"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defTabSz="879118">
                <a:defRPr/>
              </a:pPr>
              <a:r>
                <a:rPr lang="en-US" sz="700" dirty="0">
                  <a:solidFill>
                    <a:schemeClr val="bg1">
                      <a:lumMod val="65000"/>
                    </a:schemeClr>
                  </a:solidFill>
                  <a:latin typeface="Avenir Next" charset="0"/>
                  <a:ea typeface="Avenir Next" charset="0"/>
                  <a:cs typeface="Avenir Next" charset="0"/>
                </a:rPr>
                <a:t>© 2019 </a:t>
              </a:r>
              <a:r>
                <a:rPr lang="en-US" sz="700" dirty="0">
                  <a:solidFill>
                    <a:schemeClr val="bg1">
                      <a:lumMod val="65000"/>
                    </a:schemeClr>
                  </a:solidFill>
                  <a:latin typeface="Avenir Next" charset="0"/>
                  <a:ea typeface="Avenir Next" charset="0"/>
                  <a:cs typeface="Avenir Next" charset="0"/>
                  <a:sym typeface="Webdings"/>
                </a:rPr>
                <a:t></a:t>
              </a:r>
              <a:endParaRPr lang="en-US" sz="700" dirty="0">
                <a:solidFill>
                  <a:schemeClr val="bg1"/>
                </a:solidFill>
                <a:latin typeface="Avenir Next" charset="0"/>
                <a:ea typeface="Avenir Next" charset="0"/>
                <a:cs typeface="Avenir Next" charset="0"/>
              </a:endParaRPr>
            </a:p>
          </p:txBody>
        </p:sp>
        <p:pic>
          <p:nvPicPr>
            <p:cNvPr id="14" name="Picture 13">
              <a:extLst>
                <a:ext uri="{FF2B5EF4-FFF2-40B4-BE49-F238E27FC236}">
                  <a16:creationId xmlns:a16="http://schemas.microsoft.com/office/drawing/2014/main" id="{99B63AD2-13B3-4C1A-81A7-6B8DAA7875CA}"/>
                </a:ext>
              </a:extLst>
            </p:cNvPr>
            <p:cNvPicPr>
              <a:picLocks noChangeAspect="1"/>
            </p:cNvPicPr>
            <p:nvPr userDrawn="1"/>
          </p:nvPicPr>
          <p:blipFill>
            <a:blip r:embed="rId3"/>
            <a:stretch>
              <a:fillRect/>
            </a:stretch>
          </p:blipFill>
          <p:spPr bwMode="black">
            <a:xfrm>
              <a:off x="8192692" y="4889711"/>
              <a:ext cx="605632" cy="129981"/>
            </a:xfrm>
            <a:prstGeom prst="rect">
              <a:avLst/>
            </a:prstGeom>
          </p:spPr>
        </p:pic>
      </p:grpSp>
    </p:spTree>
    <p:extLst>
      <p:ext uri="{BB962C8B-B14F-4D97-AF65-F5344CB8AC3E}">
        <p14:creationId xmlns:p14="http://schemas.microsoft.com/office/powerpoint/2010/main" val="477856463"/>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umper-10">
    <p:spTree>
      <p:nvGrpSpPr>
        <p:cNvPr id="1" name=""/>
        <p:cNvGrpSpPr/>
        <p:nvPr/>
      </p:nvGrpSpPr>
      <p:grpSpPr>
        <a:xfrm>
          <a:off x="0" y="0"/>
          <a:ext cx="0" cy="0"/>
          <a:chOff x="0" y="0"/>
          <a:chExt cx="0" cy="0"/>
        </a:xfrm>
      </p:grpSpPr>
      <p:pic>
        <p:nvPicPr>
          <p:cNvPr id="11" name="Picture 2" descr="https://cdn.goraydar.com/freecreative/previews/ad7ec32413ccf261.jpg"/>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3748" y="0"/>
            <a:ext cx="9140252" cy="5143500"/>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Rectangle 11"/>
          <p:cNvSpPr/>
          <p:nvPr userDrawn="1"/>
        </p:nvSpPr>
        <p:spPr>
          <a:xfrm>
            <a:off x="0" y="0"/>
            <a:ext cx="9144000" cy="51435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783"/>
            <a:endParaRPr lang="en-US" sz="1350" b="1" dirty="0">
              <a:solidFill>
                <a:srgbClr val="074F60"/>
              </a:solidFill>
            </a:endParaRPr>
          </a:p>
        </p:txBody>
      </p:sp>
      <p:sp>
        <p:nvSpPr>
          <p:cNvPr id="10" name="Title 1"/>
          <p:cNvSpPr>
            <a:spLocks noGrp="1"/>
          </p:cNvSpPr>
          <p:nvPr>
            <p:ph type="title" hasCustomPrompt="1"/>
          </p:nvPr>
        </p:nvSpPr>
        <p:spPr>
          <a:xfrm>
            <a:off x="712156" y="2221045"/>
            <a:ext cx="7398176" cy="590931"/>
          </a:xfrm>
        </p:spPr>
        <p:txBody>
          <a:bodyPr anchor="t">
            <a:spAutoFit/>
          </a:bodyPr>
          <a:lstStyle>
            <a:lvl1pPr>
              <a:defRPr sz="3600" b="1" i="0" cap="none" spc="0" baseline="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r>
              <a:rPr lang="en-US"/>
              <a:t>Click To Edit Master Title Style</a:t>
            </a:r>
          </a:p>
        </p:txBody>
      </p:sp>
      <p:cxnSp>
        <p:nvCxnSpPr>
          <p:cNvPr id="3" name="Straight Connector 2"/>
          <p:cNvCxnSpPr/>
          <p:nvPr userDrawn="1"/>
        </p:nvCxnSpPr>
        <p:spPr>
          <a:xfrm>
            <a:off x="808383" y="1934818"/>
            <a:ext cx="821635" cy="0"/>
          </a:xfrm>
          <a:prstGeom prst="line">
            <a:avLst/>
          </a:prstGeom>
          <a:ln w="76200">
            <a:solidFill>
              <a:srgbClr val="F95547"/>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userDrawn="1"/>
        </p:nvGrpSpPr>
        <p:grpSpPr>
          <a:xfrm>
            <a:off x="7627002" y="4799455"/>
            <a:ext cx="1427525" cy="271580"/>
            <a:chOff x="7665913" y="4809183"/>
            <a:chExt cx="1427525" cy="271580"/>
          </a:xfrm>
        </p:grpSpPr>
        <p:sp>
          <p:nvSpPr>
            <p:cNvPr id="13" name="Footer Placeholder 97"/>
            <p:cNvSpPr txBox="1">
              <a:spLocks/>
            </p:cNvSpPr>
            <p:nvPr/>
          </p:nvSpPr>
          <p:spPr bwMode="auto">
            <a:xfrm>
              <a:off x="7665913" y="4809183"/>
              <a:ext cx="1427525" cy="271580"/>
            </a:xfrm>
            <a:prstGeom prst="rect">
              <a:avLst/>
            </a:prstGeom>
            <a:noFill/>
            <a:ln>
              <a:noFill/>
            </a:ln>
            <a:extLst/>
          </p:spPr>
          <p:txBody>
            <a:bodyPr lIns="87914" tIns="43958" rIns="87914" bIns="43958"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defTabSz="879118">
                <a:defRPr/>
              </a:pPr>
              <a:r>
                <a:rPr lang="en-US" sz="700" dirty="0">
                  <a:solidFill>
                    <a:schemeClr val="bg1">
                      <a:lumMod val="65000"/>
                    </a:schemeClr>
                  </a:solidFill>
                  <a:latin typeface="Avenir Next" charset="0"/>
                  <a:ea typeface="Avenir Next" charset="0"/>
                  <a:cs typeface="Avenir Next" charset="0"/>
                </a:rPr>
                <a:t>© 2019 </a:t>
              </a:r>
              <a:r>
                <a:rPr lang="en-US" sz="700" dirty="0">
                  <a:solidFill>
                    <a:schemeClr val="bg1">
                      <a:lumMod val="65000"/>
                    </a:schemeClr>
                  </a:solidFill>
                  <a:latin typeface="Avenir Next" charset="0"/>
                  <a:ea typeface="Avenir Next" charset="0"/>
                  <a:cs typeface="Avenir Next" charset="0"/>
                  <a:sym typeface="Webdings"/>
                </a:rPr>
                <a:t></a:t>
              </a:r>
              <a:endParaRPr lang="en-US" sz="700" dirty="0">
                <a:solidFill>
                  <a:schemeClr val="bg1"/>
                </a:solidFill>
                <a:latin typeface="Avenir Next" charset="0"/>
                <a:ea typeface="Avenir Next" charset="0"/>
                <a:cs typeface="Avenir Next" charset="0"/>
              </a:endParaRPr>
            </a:p>
          </p:txBody>
        </p:sp>
        <p:pic>
          <p:nvPicPr>
            <p:cNvPr id="14" name="Picture 13">
              <a:extLst>
                <a:ext uri="{FF2B5EF4-FFF2-40B4-BE49-F238E27FC236}">
                  <a16:creationId xmlns:a16="http://schemas.microsoft.com/office/drawing/2014/main" id="{99B63AD2-13B3-4C1A-81A7-6B8DAA7875CA}"/>
                </a:ext>
              </a:extLst>
            </p:cNvPr>
            <p:cNvPicPr>
              <a:picLocks noChangeAspect="1"/>
            </p:cNvPicPr>
            <p:nvPr userDrawn="1"/>
          </p:nvPicPr>
          <p:blipFill>
            <a:blip r:embed="rId3"/>
            <a:stretch>
              <a:fillRect/>
            </a:stretch>
          </p:blipFill>
          <p:spPr bwMode="black">
            <a:xfrm>
              <a:off x="8192692" y="4889711"/>
              <a:ext cx="605632" cy="129981"/>
            </a:xfrm>
            <a:prstGeom prst="rect">
              <a:avLst/>
            </a:prstGeom>
          </p:spPr>
        </p:pic>
      </p:grpSp>
    </p:spTree>
    <p:extLst>
      <p:ext uri="{BB962C8B-B14F-4D97-AF65-F5344CB8AC3E}">
        <p14:creationId xmlns:p14="http://schemas.microsoft.com/office/powerpoint/2010/main" val="3155562667"/>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er, Numbered Text &amp;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4111752" cy="3319272"/>
          </a:xfrm>
        </p:spPr>
        <p:txBody>
          <a:bodyPr/>
          <a:lstStyle>
            <a:lvl1pPr marL="228600" indent="-228600">
              <a:buFont typeface="+mj-lt"/>
              <a:buAutoNum type="arabicPeriod"/>
              <a:defRPr/>
            </a:lvl1pPr>
            <a:lvl2pPr marL="0" indent="0">
              <a:buNone/>
              <a:defRPr sz="1400">
                <a:solidFill>
                  <a:schemeClr val="tx2"/>
                </a:solidFill>
              </a:defRPr>
            </a:lvl2pPr>
            <a:lvl3pPr marL="228600" indent="-228600">
              <a:buClrTx/>
              <a:buSzPct val="125000"/>
              <a:buFont typeface="Arial" panose="020B0604020202020204" pitchFamily="34" charset="0"/>
              <a:buChar char="•"/>
              <a:defRPr sz="1400"/>
            </a:lvl3pPr>
            <a:lvl4pPr marL="457200" indent="-228600">
              <a:buSzPct val="90000"/>
              <a:buFont typeface="Arial" panose="020B0604020202020204" pitchFamily="34" charset="0"/>
              <a:buChar char="–"/>
              <a:defRPr sz="1400"/>
            </a:lvl4pPr>
            <a:lvl5pPr marL="685800" indent="-228600">
              <a:buClrTx/>
              <a:buSzPct val="90000"/>
              <a:buFont typeface="Courier New" panose="02070309020205020404" pitchFamily="49" charset="0"/>
              <a:buChar char="o"/>
              <a:defRPr sz="1400"/>
            </a:lvl5pPr>
            <a:lvl6pPr marL="685800" indent="-228600">
              <a:buClrTx/>
              <a:buSzPct val="90000"/>
              <a:buFont typeface="Courier New" panose="02070309020205020404" pitchFamily="49" charset="0"/>
              <a:buChar char="o"/>
              <a:defRPr sz="1400"/>
            </a:lvl6pPr>
            <a:lvl7pPr marL="685800" indent="-228600">
              <a:buFont typeface="Courier New" panose="02070309020205020404" pitchFamily="49" charset="0"/>
              <a:buChar char="o"/>
              <a:defRPr sz="1400"/>
            </a:lvl7pPr>
            <a:lvl8pPr marL="685800" indent="-228600">
              <a:buFont typeface="Courier New" panose="02070309020205020404" pitchFamily="49" charset="0"/>
              <a:buChar char="o"/>
              <a:defRPr sz="1400"/>
            </a:lvl8pPr>
            <a:lvl9pPr marL="685800" indent="-228600">
              <a:buClrTx/>
              <a:buFont typeface="Courier New" panose="02070309020205020404" pitchFamily="49" charset="0"/>
              <a:buChar char="o"/>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a:extLst>
              <a:ext uri="{FF2B5EF4-FFF2-40B4-BE49-F238E27FC236}">
                <a16:creationId xmlns:a16="http://schemas.microsoft.com/office/drawing/2014/main" id="{48A297B0-47B5-4593-9A82-FCAC41DF5B14}"/>
              </a:ext>
            </a:extLst>
          </p:cNvPr>
          <p:cNvSpPr>
            <a:spLocks noGrp="1"/>
          </p:cNvSpPr>
          <p:nvPr>
            <p:ph type="dt" sz="half" idx="10"/>
          </p:nvPr>
        </p:nvSpPr>
        <p:spPr/>
        <p:txBody>
          <a:bodyPr/>
          <a:lstStyle/>
          <a:p>
            <a:fld id="{87BFD48B-5B28-48E2-BA0A-3FA9323A61F1}" type="datetime1">
              <a:rPr lang="en-US" smtClean="0"/>
              <a:t>8/21/2020</a:t>
            </a:fld>
            <a:endParaRPr lang="en-US" dirty="0"/>
          </a:p>
        </p:txBody>
      </p:sp>
      <p:sp>
        <p:nvSpPr>
          <p:cNvPr id="6" name="Footer Placeholder 5">
            <a:extLst>
              <a:ext uri="{FF2B5EF4-FFF2-40B4-BE49-F238E27FC236}">
                <a16:creationId xmlns:a16="http://schemas.microsoft.com/office/drawing/2014/main" id="{1A48BB35-9F9D-4CE6-9B58-113B094F6B5B}"/>
              </a:ext>
            </a:extLst>
          </p:cNvPr>
          <p:cNvSpPr>
            <a:spLocks noGrp="1"/>
          </p:cNvSpPr>
          <p:nvPr>
            <p:ph type="ftr" sz="quarter" idx="1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53606C9F-D7ED-4FD8-B0F6-C62354279FA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4B115615-761F-445E-87C9-9E35C790E640}"/>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Picture Placeholder 14">
            <a:extLst>
              <a:ext uri="{FF2B5EF4-FFF2-40B4-BE49-F238E27FC236}">
                <a16:creationId xmlns:a16="http://schemas.microsoft.com/office/drawing/2014/main" id="{0A897C52-38E8-4C02-B11A-8278FD59AD07}"/>
              </a:ext>
            </a:extLst>
          </p:cNvPr>
          <p:cNvSpPr>
            <a:spLocks noGrp="1"/>
          </p:cNvSpPr>
          <p:nvPr>
            <p:ph type="pic" sz="quarter" idx="17" hasCustomPrompt="1"/>
          </p:nvPr>
        </p:nvSpPr>
        <p:spPr>
          <a:xfrm>
            <a:off x="4654296" y="1261871"/>
            <a:ext cx="4489704" cy="3319272"/>
          </a:xfrm>
        </p:spPr>
        <p:txBody>
          <a:bodyPr anchor="ctr"/>
          <a:lstStyle>
            <a:lvl1pPr marL="0" marR="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pic>
        <p:nvPicPr>
          <p:cNvPr id="12" name="Picture 11">
            <a:extLst>
              <a:ext uri="{FF2B5EF4-FFF2-40B4-BE49-F238E27FC236}">
                <a16:creationId xmlns:a16="http://schemas.microsoft.com/office/drawing/2014/main" id="{7BE6D374-812D-46BD-ACCF-706447B9BF29}"/>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9916591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endParaRPr lang="en-US" dirty="0"/>
          </a:p>
        </p:txBody>
      </p:sp>
    </p:spTree>
    <p:extLst>
      <p:ext uri="{BB962C8B-B14F-4D97-AF65-F5344CB8AC3E}">
        <p14:creationId xmlns:p14="http://schemas.microsoft.com/office/powerpoint/2010/main" val="1260588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3"/>
          <p:cNvSpPr>
            <a:spLocks noGrp="1"/>
          </p:cNvSpPr>
          <p:nvPr>
            <p:ph type="title"/>
          </p:nvPr>
        </p:nvSpPr>
        <p:spPr>
          <a:xfrm>
            <a:off x="336808" y="303978"/>
            <a:ext cx="8417379" cy="346297"/>
          </a:xfrm>
        </p:spPr>
        <p:txBody>
          <a:bodyPr/>
          <a:lstStyle>
            <a:lvl1pPr>
              <a:defRPr>
                <a:latin typeface="Avenir Next" panose="020B0503020202020204" pitchFamily="34" charset="0"/>
              </a:defRPr>
            </a:lvl1pPr>
          </a:lstStyle>
          <a:p>
            <a:r>
              <a:rPr lang="en-US"/>
              <a:t>Click to edit Master title style</a:t>
            </a:r>
          </a:p>
        </p:txBody>
      </p:sp>
    </p:spTree>
    <p:extLst>
      <p:ext uri="{BB962C8B-B14F-4D97-AF65-F5344CB8AC3E}">
        <p14:creationId xmlns:p14="http://schemas.microsoft.com/office/powerpoint/2010/main" val="2327158768"/>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plit Screen-1">
    <p:spTree>
      <p:nvGrpSpPr>
        <p:cNvPr id="1" name=""/>
        <p:cNvGrpSpPr/>
        <p:nvPr/>
      </p:nvGrpSpPr>
      <p:grpSpPr>
        <a:xfrm>
          <a:off x="0" y="0"/>
          <a:ext cx="0" cy="0"/>
          <a:chOff x="0" y="0"/>
          <a:chExt cx="0" cy="0"/>
        </a:xfrm>
      </p:grpSpPr>
      <p:sp>
        <p:nvSpPr>
          <p:cNvPr id="5" name="Rectangle 4"/>
          <p:cNvSpPr/>
          <p:nvPr userDrawn="1"/>
        </p:nvSpPr>
        <p:spPr>
          <a:xfrm>
            <a:off x="0" y="0"/>
            <a:ext cx="3657600" cy="51435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 name="Title 8"/>
          <p:cNvSpPr>
            <a:spLocks noGrp="1"/>
          </p:cNvSpPr>
          <p:nvPr>
            <p:ph type="title"/>
          </p:nvPr>
        </p:nvSpPr>
        <p:spPr>
          <a:xfrm>
            <a:off x="336808" y="2045760"/>
            <a:ext cx="3320793" cy="757130"/>
          </a:xfrm>
        </p:spPr>
        <p:txBody>
          <a:bodyPr anchor="ctr">
            <a:spAutoFit/>
          </a:bodyPr>
          <a:lstStyle>
            <a:lvl1pPr>
              <a:defRPr sz="2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993943351"/>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plit Screen-2">
    <p:spTree>
      <p:nvGrpSpPr>
        <p:cNvPr id="1" name=""/>
        <p:cNvGrpSpPr/>
        <p:nvPr/>
      </p:nvGrpSpPr>
      <p:grpSpPr>
        <a:xfrm>
          <a:off x="0" y="0"/>
          <a:ext cx="0" cy="0"/>
          <a:chOff x="0" y="0"/>
          <a:chExt cx="0" cy="0"/>
        </a:xfrm>
      </p:grpSpPr>
      <p:sp>
        <p:nvSpPr>
          <p:cNvPr id="7" name="Rectangle 6"/>
          <p:cNvSpPr/>
          <p:nvPr userDrawn="1"/>
        </p:nvSpPr>
        <p:spPr>
          <a:xfrm>
            <a:off x="3657600" y="0"/>
            <a:ext cx="5486400" cy="51435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Rectangle 5"/>
          <p:cNvSpPr/>
          <p:nvPr userDrawn="1"/>
        </p:nvSpPr>
        <p:spPr>
          <a:xfrm>
            <a:off x="428618" y="4472375"/>
            <a:ext cx="773739" cy="75702"/>
          </a:xfrm>
          <a:prstGeom prst="rect">
            <a:avLst/>
          </a:prstGeom>
          <a:solidFill>
            <a:srgbClr val="F95547"/>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783"/>
            <a:endParaRPr lang="en-US" sz="1800" dirty="0">
              <a:solidFill>
                <a:srgbClr val="47E0C1"/>
              </a:solidFill>
              <a:latin typeface="Helvetica"/>
              <a:cs typeface="Helvetica"/>
            </a:endParaRPr>
          </a:p>
        </p:txBody>
      </p:sp>
      <p:sp>
        <p:nvSpPr>
          <p:cNvPr id="2" name="Title 1"/>
          <p:cNvSpPr>
            <a:spLocks noGrp="1"/>
          </p:cNvSpPr>
          <p:nvPr>
            <p:ph type="title" hasCustomPrompt="1"/>
          </p:nvPr>
        </p:nvSpPr>
        <p:spPr>
          <a:xfrm>
            <a:off x="336808" y="2045758"/>
            <a:ext cx="3320793" cy="757130"/>
          </a:xfrm>
        </p:spPr>
        <p:txBody>
          <a:bodyPr anchor="ctr"/>
          <a:lstStyle>
            <a:lvl1pPr>
              <a:defRPr sz="2400"/>
            </a:lvl1pPr>
          </a:lstStyle>
          <a:p>
            <a:r>
              <a:rPr lang="en-US" dirty="0"/>
              <a:t>Click to edit Master title style </a:t>
            </a:r>
          </a:p>
        </p:txBody>
      </p:sp>
    </p:spTree>
    <p:extLst>
      <p:ext uri="{BB962C8B-B14F-4D97-AF65-F5344CB8AC3E}">
        <p14:creationId xmlns:p14="http://schemas.microsoft.com/office/powerpoint/2010/main" val="1422273031"/>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umper-1">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43" y="0"/>
            <a:ext cx="9141714" cy="5143500"/>
          </a:xfrm>
          <a:prstGeom prst="rect">
            <a:avLst/>
          </a:prstGeom>
        </p:spPr>
      </p:pic>
      <p:sp>
        <p:nvSpPr>
          <p:cNvPr id="20" name="Rectangle 19"/>
          <p:cNvSpPr/>
          <p:nvPr userDrawn="1"/>
        </p:nvSpPr>
        <p:spPr>
          <a:xfrm>
            <a:off x="0" y="0"/>
            <a:ext cx="9144000" cy="51435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783"/>
            <a:endParaRPr lang="en-US" sz="1350" b="1" dirty="0">
              <a:solidFill>
                <a:srgbClr val="074F60"/>
              </a:solidFill>
            </a:endParaRPr>
          </a:p>
        </p:txBody>
      </p:sp>
      <p:sp>
        <p:nvSpPr>
          <p:cNvPr id="10" name="Title 1"/>
          <p:cNvSpPr>
            <a:spLocks noGrp="1"/>
          </p:cNvSpPr>
          <p:nvPr>
            <p:ph type="title" hasCustomPrompt="1"/>
          </p:nvPr>
        </p:nvSpPr>
        <p:spPr>
          <a:xfrm>
            <a:off x="712156" y="2221045"/>
            <a:ext cx="7398176" cy="590931"/>
          </a:xfrm>
        </p:spPr>
        <p:txBody>
          <a:bodyPr anchor="t">
            <a:spAutoFit/>
          </a:bodyPr>
          <a:lstStyle>
            <a:lvl1pPr>
              <a:defRPr sz="3600" b="1" i="0" cap="none" spc="0" baseline="0">
                <a:solidFill>
                  <a:schemeClr val="bg1"/>
                </a:solidFill>
                <a:latin typeface="Avenir Next" panose="020B0503020202020204" pitchFamily="34" charset="0"/>
                <a:ea typeface="Avenir Next" panose="020B0503020202020204" pitchFamily="34" charset="0"/>
                <a:cs typeface="Calibri" panose="020F0502020204030204" pitchFamily="34" charset="0"/>
              </a:defRPr>
            </a:lvl1pPr>
          </a:lstStyle>
          <a:p>
            <a:r>
              <a:rPr lang="en-US" dirty="0"/>
              <a:t>Click To Edit Master Title Style</a:t>
            </a:r>
          </a:p>
        </p:txBody>
      </p:sp>
      <p:cxnSp>
        <p:nvCxnSpPr>
          <p:cNvPr id="3" name="Straight Connector 2"/>
          <p:cNvCxnSpPr/>
          <p:nvPr userDrawn="1"/>
        </p:nvCxnSpPr>
        <p:spPr>
          <a:xfrm>
            <a:off x="808383" y="1934818"/>
            <a:ext cx="821635" cy="0"/>
          </a:xfrm>
          <a:prstGeom prst="line">
            <a:avLst/>
          </a:prstGeom>
          <a:ln w="76200">
            <a:solidFill>
              <a:srgbClr val="F955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1166574"/>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_Bumper-10">
    <p:spTree>
      <p:nvGrpSpPr>
        <p:cNvPr id="1" name=""/>
        <p:cNvGrpSpPr/>
        <p:nvPr/>
      </p:nvGrpSpPr>
      <p:grpSpPr>
        <a:xfrm>
          <a:off x="0" y="0"/>
          <a:ext cx="0" cy="0"/>
          <a:chOff x="0" y="0"/>
          <a:chExt cx="0" cy="0"/>
        </a:xfrm>
      </p:grpSpPr>
      <p:pic>
        <p:nvPicPr>
          <p:cNvPr id="11" name="Picture 2" descr="https://cdn.goraydar.com/freecreative/previews/ad7ec32413ccf261.jpg"/>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3748" y="0"/>
            <a:ext cx="9140252" cy="5143500"/>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Rectangle 11"/>
          <p:cNvSpPr/>
          <p:nvPr userDrawn="1"/>
        </p:nvSpPr>
        <p:spPr>
          <a:xfrm>
            <a:off x="0" y="0"/>
            <a:ext cx="9144000" cy="51435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783"/>
            <a:endParaRPr lang="en-US" sz="1350" b="1" dirty="0">
              <a:solidFill>
                <a:srgbClr val="074F60"/>
              </a:solidFill>
            </a:endParaRPr>
          </a:p>
        </p:txBody>
      </p:sp>
      <p:sp>
        <p:nvSpPr>
          <p:cNvPr id="10" name="Title 1"/>
          <p:cNvSpPr>
            <a:spLocks noGrp="1"/>
          </p:cNvSpPr>
          <p:nvPr>
            <p:ph type="title" hasCustomPrompt="1"/>
          </p:nvPr>
        </p:nvSpPr>
        <p:spPr>
          <a:xfrm>
            <a:off x="712156" y="2221045"/>
            <a:ext cx="7398176" cy="590931"/>
          </a:xfrm>
        </p:spPr>
        <p:txBody>
          <a:bodyPr anchor="t">
            <a:spAutoFit/>
          </a:bodyPr>
          <a:lstStyle>
            <a:lvl1pPr>
              <a:defRPr sz="3600" b="1" i="0" cap="none" spc="0" baseline="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r>
              <a:rPr lang="en-US"/>
              <a:t>Click To Edit Master Title Style</a:t>
            </a:r>
          </a:p>
        </p:txBody>
      </p:sp>
      <p:cxnSp>
        <p:nvCxnSpPr>
          <p:cNvPr id="3" name="Straight Connector 2"/>
          <p:cNvCxnSpPr/>
          <p:nvPr userDrawn="1"/>
        </p:nvCxnSpPr>
        <p:spPr>
          <a:xfrm>
            <a:off x="808383" y="1934818"/>
            <a:ext cx="821635" cy="0"/>
          </a:xfrm>
          <a:prstGeom prst="line">
            <a:avLst/>
          </a:prstGeom>
          <a:ln w="76200">
            <a:solidFill>
              <a:srgbClr val="F95547"/>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userDrawn="1"/>
        </p:nvGrpSpPr>
        <p:grpSpPr>
          <a:xfrm>
            <a:off x="7627002" y="4799455"/>
            <a:ext cx="1427525" cy="271580"/>
            <a:chOff x="7665913" y="4809183"/>
            <a:chExt cx="1427525" cy="271580"/>
          </a:xfrm>
        </p:grpSpPr>
        <p:sp>
          <p:nvSpPr>
            <p:cNvPr id="13" name="Footer Placeholder 97"/>
            <p:cNvSpPr txBox="1">
              <a:spLocks/>
            </p:cNvSpPr>
            <p:nvPr/>
          </p:nvSpPr>
          <p:spPr bwMode="auto">
            <a:xfrm>
              <a:off x="7665913" y="4809183"/>
              <a:ext cx="1427525" cy="271580"/>
            </a:xfrm>
            <a:prstGeom prst="rect">
              <a:avLst/>
            </a:prstGeom>
            <a:noFill/>
            <a:ln>
              <a:noFill/>
            </a:ln>
            <a:extLst/>
          </p:spPr>
          <p:txBody>
            <a:bodyPr lIns="87914" tIns="43958" rIns="87914" bIns="43958"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defTabSz="879118">
                <a:defRPr/>
              </a:pPr>
              <a:r>
                <a:rPr lang="en-US" sz="700" dirty="0">
                  <a:solidFill>
                    <a:schemeClr val="bg1">
                      <a:lumMod val="65000"/>
                    </a:schemeClr>
                  </a:solidFill>
                  <a:latin typeface="Avenir Next" charset="0"/>
                  <a:ea typeface="Avenir Next" charset="0"/>
                  <a:cs typeface="Avenir Next" charset="0"/>
                </a:rPr>
                <a:t>© 2019 </a:t>
              </a:r>
              <a:r>
                <a:rPr lang="en-US" sz="700" dirty="0">
                  <a:solidFill>
                    <a:schemeClr val="bg1">
                      <a:lumMod val="65000"/>
                    </a:schemeClr>
                  </a:solidFill>
                  <a:latin typeface="Avenir Next" charset="0"/>
                  <a:ea typeface="Avenir Next" charset="0"/>
                  <a:cs typeface="Avenir Next" charset="0"/>
                  <a:sym typeface="Webdings"/>
                </a:rPr>
                <a:t></a:t>
              </a:r>
              <a:endParaRPr lang="en-US" sz="700" dirty="0">
                <a:solidFill>
                  <a:schemeClr val="bg1"/>
                </a:solidFill>
                <a:latin typeface="Avenir Next" charset="0"/>
                <a:ea typeface="Avenir Next" charset="0"/>
                <a:cs typeface="Avenir Next" charset="0"/>
              </a:endParaRPr>
            </a:p>
          </p:txBody>
        </p:sp>
        <p:pic>
          <p:nvPicPr>
            <p:cNvPr id="14" name="Picture 13">
              <a:extLst>
                <a:ext uri="{FF2B5EF4-FFF2-40B4-BE49-F238E27FC236}">
                  <a16:creationId xmlns:a16="http://schemas.microsoft.com/office/drawing/2014/main" id="{99B63AD2-13B3-4C1A-81A7-6B8DAA7875CA}"/>
                </a:ext>
              </a:extLst>
            </p:cNvPr>
            <p:cNvPicPr>
              <a:picLocks noChangeAspect="1"/>
            </p:cNvPicPr>
            <p:nvPr userDrawn="1"/>
          </p:nvPicPr>
          <p:blipFill>
            <a:blip r:embed="rId3"/>
            <a:stretch>
              <a:fillRect/>
            </a:stretch>
          </p:blipFill>
          <p:spPr bwMode="black">
            <a:xfrm>
              <a:off x="8192692" y="4889711"/>
              <a:ext cx="605632" cy="129981"/>
            </a:xfrm>
            <a:prstGeom prst="rect">
              <a:avLst/>
            </a:prstGeom>
          </p:spPr>
        </p:pic>
      </p:grpSp>
    </p:spTree>
    <p:extLst>
      <p:ext uri="{BB962C8B-B14F-4D97-AF65-F5344CB8AC3E}">
        <p14:creationId xmlns:p14="http://schemas.microsoft.com/office/powerpoint/2010/main" val="1386422176"/>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eader, Numbered Text &amp; Med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4111752" cy="3319272"/>
          </a:xfrm>
        </p:spPr>
        <p:txBody>
          <a:bodyPr/>
          <a:lstStyle>
            <a:lvl1pPr marL="228600" indent="-228600">
              <a:buFont typeface="+mj-lt"/>
              <a:buAutoNum type="arabicPeriod"/>
              <a:defRPr/>
            </a:lvl1pPr>
            <a:lvl2pPr marL="0" indent="0">
              <a:buNone/>
              <a:defRPr sz="1400">
                <a:solidFill>
                  <a:schemeClr val="tx2"/>
                </a:solidFill>
              </a:defRPr>
            </a:lvl2pPr>
            <a:lvl3pPr marL="228600" indent="-228600">
              <a:buClrTx/>
              <a:buSzPct val="125000"/>
              <a:buFont typeface="Arial" panose="020B0604020202020204" pitchFamily="34" charset="0"/>
              <a:buChar char="•"/>
              <a:defRPr sz="1400"/>
            </a:lvl3pPr>
            <a:lvl4pPr marL="457200" indent="-228600">
              <a:buSzPct val="90000"/>
              <a:buFont typeface="Arial" panose="020B0604020202020204" pitchFamily="34" charset="0"/>
              <a:buChar char="–"/>
              <a:defRPr sz="1400"/>
            </a:lvl4pPr>
            <a:lvl5pPr marL="685800" indent="-228600">
              <a:buClrTx/>
              <a:buSzPct val="90000"/>
              <a:buFont typeface="Courier New" panose="02070309020205020404" pitchFamily="49" charset="0"/>
              <a:buChar char="o"/>
              <a:defRPr sz="1400"/>
            </a:lvl5pPr>
            <a:lvl6pPr marL="685800" indent="-228600">
              <a:buClrTx/>
              <a:buSzPct val="90000"/>
              <a:buFont typeface="Courier New" panose="02070309020205020404" pitchFamily="49" charset="0"/>
              <a:buChar char="o"/>
              <a:defRPr sz="1400"/>
            </a:lvl6pPr>
            <a:lvl7pPr marL="685800" indent="-228600">
              <a:buFont typeface="Courier New" panose="02070309020205020404" pitchFamily="49" charset="0"/>
              <a:buChar char="o"/>
              <a:defRPr sz="1400"/>
            </a:lvl7pPr>
            <a:lvl8pPr marL="685800" indent="-228600">
              <a:buFont typeface="Courier New" panose="02070309020205020404" pitchFamily="49" charset="0"/>
              <a:buChar char="o"/>
              <a:defRPr sz="1400"/>
            </a:lvl8pPr>
            <a:lvl9pPr marL="685800" indent="-228600">
              <a:buClrTx/>
              <a:buFont typeface="Courier New" panose="02070309020205020404" pitchFamily="49" charset="0"/>
              <a:buChar char="o"/>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a:extLst>
              <a:ext uri="{FF2B5EF4-FFF2-40B4-BE49-F238E27FC236}">
                <a16:creationId xmlns:a16="http://schemas.microsoft.com/office/drawing/2014/main" id="{48A297B0-47B5-4593-9A82-FCAC41DF5B14}"/>
              </a:ext>
            </a:extLst>
          </p:cNvPr>
          <p:cNvSpPr>
            <a:spLocks noGrp="1"/>
          </p:cNvSpPr>
          <p:nvPr>
            <p:ph type="dt" sz="half" idx="10"/>
          </p:nvPr>
        </p:nvSpPr>
        <p:spPr/>
        <p:txBody>
          <a:bodyPr/>
          <a:lstStyle/>
          <a:p>
            <a:fld id="{AEA70C8E-BEDC-4918-806C-57E1256F49BB}" type="datetime1">
              <a:rPr lang="en-US" smtClean="0"/>
              <a:t>8/21/2020</a:t>
            </a:fld>
            <a:endParaRPr lang="en-US" dirty="0"/>
          </a:p>
        </p:txBody>
      </p:sp>
      <p:sp>
        <p:nvSpPr>
          <p:cNvPr id="6" name="Footer Placeholder 5">
            <a:extLst>
              <a:ext uri="{FF2B5EF4-FFF2-40B4-BE49-F238E27FC236}">
                <a16:creationId xmlns:a16="http://schemas.microsoft.com/office/drawing/2014/main" id="{1A48BB35-9F9D-4CE6-9B58-113B094F6B5B}"/>
              </a:ext>
            </a:extLst>
          </p:cNvPr>
          <p:cNvSpPr>
            <a:spLocks noGrp="1"/>
          </p:cNvSpPr>
          <p:nvPr>
            <p:ph type="ftr" sz="quarter" idx="1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53606C9F-D7ED-4FD8-B0F6-C62354279FA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4B115615-761F-445E-87C9-9E35C790E640}"/>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Media Placeholder 7">
            <a:extLst>
              <a:ext uri="{FF2B5EF4-FFF2-40B4-BE49-F238E27FC236}">
                <a16:creationId xmlns:a16="http://schemas.microsoft.com/office/drawing/2014/main" id="{C20B5319-2B45-4252-BEAB-FDF0E14B7070}"/>
              </a:ext>
            </a:extLst>
          </p:cNvPr>
          <p:cNvSpPr>
            <a:spLocks noGrp="1"/>
          </p:cNvSpPr>
          <p:nvPr>
            <p:ph type="media" sz="quarter" idx="14" hasCustomPrompt="1"/>
          </p:nvPr>
        </p:nvSpPr>
        <p:spPr>
          <a:xfrm>
            <a:off x="4654296" y="1261872"/>
            <a:ext cx="4489704" cy="3319272"/>
          </a:xfrm>
        </p:spPr>
        <p:txBody>
          <a:bodyPr anchor="ctr"/>
          <a:lstStyle>
            <a:lvl1pPr algn="ctr">
              <a:defRPr/>
            </a:lvl1pPr>
          </a:lstStyle>
          <a:p>
            <a:r>
              <a:rPr lang="en-US" dirty="0"/>
              <a:t>Insert Media here</a:t>
            </a:r>
          </a:p>
        </p:txBody>
      </p:sp>
      <p:pic>
        <p:nvPicPr>
          <p:cNvPr id="11" name="Picture 10">
            <a:extLst>
              <a:ext uri="{FF2B5EF4-FFF2-40B4-BE49-F238E27FC236}">
                <a16:creationId xmlns:a16="http://schemas.microsoft.com/office/drawing/2014/main" id="{E8E423FB-65E5-44B7-A219-A6E67DC3F2EE}"/>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30009711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eader &amp; 2-Column (Numbered text on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4657344" y="1261872"/>
            <a:ext cx="4111752" cy="3319272"/>
          </a:xfrm>
        </p:spPr>
        <p:txBody>
          <a:bodyPr/>
          <a:lstStyle>
            <a:lvl1pPr marL="228600" indent="-228600">
              <a:buFont typeface="+mj-lt"/>
              <a:buAutoNum type="arabicPeriod"/>
              <a:defRPr/>
            </a:lvl1pPr>
            <a:lvl2pPr marL="0" indent="0">
              <a:buNone/>
              <a:defRPr sz="1400">
                <a:solidFill>
                  <a:schemeClr val="tx2"/>
                </a:solidFill>
              </a:defRPr>
            </a:lvl2pPr>
            <a:lvl3pPr marL="228600" indent="-228600">
              <a:buClrTx/>
              <a:buSzPct val="125000"/>
              <a:buFont typeface="Arial" panose="020B0604020202020204" pitchFamily="34" charset="0"/>
              <a:buChar char="•"/>
              <a:defRPr sz="1400"/>
            </a:lvl3pPr>
            <a:lvl4pPr marL="457200" indent="-228600">
              <a:buClrTx/>
              <a:buSzPct val="90000"/>
              <a:buFont typeface="Arial" panose="020B0604020202020204" pitchFamily="34" charset="0"/>
              <a:buChar char="–"/>
              <a:defRPr sz="1400"/>
            </a:lvl4pPr>
            <a:lvl5pPr marL="685800" indent="-228600">
              <a:buClrTx/>
              <a:buSzPct val="90000"/>
              <a:buFont typeface="Courier New" panose="02070309020205020404" pitchFamily="49" charset="0"/>
              <a:buChar char="o"/>
              <a:defRPr sz="1400"/>
            </a:lvl5pPr>
            <a:lvl6pPr marL="685800" indent="-228600">
              <a:buClrTx/>
              <a:buSzPct val="90000"/>
              <a:buFont typeface="Courier New" panose="02070309020205020404" pitchFamily="49" charset="0"/>
              <a:buChar char="o"/>
              <a:defRPr sz="1400"/>
            </a:lvl6pPr>
            <a:lvl7pPr marL="685800" indent="-228600">
              <a:buClrTx/>
              <a:buFont typeface="Courier New" panose="02070309020205020404" pitchFamily="49" charset="0"/>
              <a:buChar char="o"/>
              <a:defRPr sz="1400"/>
            </a:lvl7pPr>
            <a:lvl8pPr marL="685800" indent="-228600">
              <a:buClrTx/>
              <a:buFont typeface="Courier New" panose="02070309020205020404" pitchFamily="49" charset="0"/>
              <a:buChar char="o"/>
              <a:defRPr sz="1400"/>
            </a:lvl8pPr>
            <a:lvl9pPr marL="685800" indent="-228600">
              <a:buClrTx/>
              <a:buFont typeface="Courier New" panose="02070309020205020404" pitchFamily="49" charset="0"/>
              <a:buChar char="o"/>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84048" y="1261872"/>
            <a:ext cx="4114800" cy="33192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a:extLst>
              <a:ext uri="{FF2B5EF4-FFF2-40B4-BE49-F238E27FC236}">
                <a16:creationId xmlns:a16="http://schemas.microsoft.com/office/drawing/2014/main" id="{806B50EE-F85F-414C-BE60-AD14E1007491}"/>
              </a:ext>
            </a:extLst>
          </p:cNvPr>
          <p:cNvSpPr>
            <a:spLocks noGrp="1"/>
          </p:cNvSpPr>
          <p:nvPr>
            <p:ph type="dt" sz="half" idx="10"/>
          </p:nvPr>
        </p:nvSpPr>
        <p:spPr/>
        <p:txBody>
          <a:bodyPr/>
          <a:lstStyle/>
          <a:p>
            <a:fld id="{C9B811C3-7795-4976-85A9-CEB94A465FA0}" type="datetime1">
              <a:rPr lang="en-US" smtClean="0"/>
              <a:t>8/21/2020</a:t>
            </a:fld>
            <a:endParaRPr lang="en-US" dirty="0"/>
          </a:p>
        </p:txBody>
      </p:sp>
      <p:sp>
        <p:nvSpPr>
          <p:cNvPr id="6" name="Footer Placeholder 5">
            <a:extLst>
              <a:ext uri="{FF2B5EF4-FFF2-40B4-BE49-F238E27FC236}">
                <a16:creationId xmlns:a16="http://schemas.microsoft.com/office/drawing/2014/main" id="{CA680250-28FD-4174-9EB0-1AD32A5E32B9}"/>
              </a:ext>
            </a:extLst>
          </p:cNvPr>
          <p:cNvSpPr>
            <a:spLocks noGrp="1"/>
          </p:cNvSpPr>
          <p:nvPr>
            <p:ph type="ftr" sz="quarter" idx="1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ABBD98C7-B739-4171-A506-25C2647C38A7}"/>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AE871DB6-0162-4A88-A1DE-BA2AD504F4FC}"/>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A665A60-4126-4C36-935C-5B20305506C9}"/>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710571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lue Cover Slide, Graphic">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F1FCDD-9A69-4405-B89F-CFDAF1874AA8}"/>
              </a:ext>
            </a:extLst>
          </p:cNvPr>
          <p:cNvPicPr>
            <a:picLocks noChangeAspect="1"/>
          </p:cNvPicPr>
          <p:nvPr userDrawn="1"/>
        </p:nvPicPr>
        <p:blipFill>
          <a:blip r:embed="rId2"/>
          <a:stretch>
            <a:fillRect/>
          </a:stretch>
        </p:blipFill>
        <p:spPr>
          <a:xfrm>
            <a:off x="0" y="0"/>
            <a:ext cx="9144000" cy="5151120"/>
          </a:xfrm>
          <a:prstGeom prst="rect">
            <a:avLst/>
          </a:prstGeom>
        </p:spPr>
      </p:pic>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white">
          <a:xfrm>
            <a:off x="457200" y="1691187"/>
            <a:ext cx="5029200" cy="1052596"/>
          </a:xfrm>
        </p:spPr>
        <p:txBody>
          <a:bodyPr anchor="b">
            <a:spAutoFit/>
          </a:bodyPr>
          <a:lstStyle>
            <a:lvl1pPr algn="l">
              <a:defRPr sz="3800">
                <a:solidFill>
                  <a:schemeClr val="bg1"/>
                </a:solidFill>
              </a:defRPr>
            </a:lvl1pPr>
          </a:lstStyle>
          <a:p>
            <a:pPr lvl="0"/>
            <a:r>
              <a:rPr lang="en-US" dirty="0"/>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white">
          <a:xfrm>
            <a:off x="457200" y="3118104"/>
            <a:ext cx="5029200" cy="538609"/>
          </a:xfrm>
        </p:spPr>
        <p:txBody>
          <a:bodyPr>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bg1"/>
                </a:solidFill>
              </a:defRPr>
            </a:lvl1pPr>
            <a:lvl2pPr marL="0" indent="0" algn="l">
              <a:buClrTx/>
              <a:buFont typeface="Arial" panose="020B0604020202020204" pitchFamily="34" charset="0"/>
              <a:buNone/>
              <a:tabLst/>
              <a:defRPr sz="1200">
                <a:solidFill>
                  <a:schemeClr val="bg1"/>
                </a:solidFill>
              </a:defRPr>
            </a:lvl2pPr>
            <a:lvl3pPr marL="228600" indent="-228600" algn="l">
              <a:spcBef>
                <a:spcPts val="600"/>
              </a:spcBef>
              <a:buClrTx/>
              <a:buSzPct val="125000"/>
              <a:buFont typeface="Arial" panose="020B0604020202020204" pitchFamily="34" charset="0"/>
              <a:buChar char="•"/>
              <a:defRPr sz="1200">
                <a:solidFill>
                  <a:schemeClr val="bg1"/>
                </a:solidFill>
              </a:defRPr>
            </a:lvl3pPr>
            <a:lvl4pPr marL="228600" indent="-228600" algn="l">
              <a:spcBef>
                <a:spcPts val="600"/>
              </a:spcBef>
              <a:buClrTx/>
              <a:buSzPct val="125000"/>
              <a:buFont typeface="Arial" panose="020B0604020202020204" pitchFamily="34" charset="0"/>
              <a:buChar char="•"/>
              <a:defRPr sz="1200">
                <a:solidFill>
                  <a:schemeClr val="bg1"/>
                </a:solidFill>
              </a:defRPr>
            </a:lvl4pPr>
            <a:lvl5pPr marL="228600" indent="-228600" algn="l">
              <a:spcBef>
                <a:spcPts val="600"/>
              </a:spcBef>
              <a:buClrTx/>
              <a:buSzPct val="125000"/>
              <a:buFont typeface="Arial" panose="020B0604020202020204" pitchFamily="34" charset="0"/>
              <a:buChar char="•"/>
              <a:defRPr sz="1200">
                <a:solidFill>
                  <a:schemeClr val="bg1"/>
                </a:solidFill>
              </a:defRPr>
            </a:lvl5pPr>
            <a:lvl6pPr marL="228600" indent="-228600" algn="l">
              <a:spcBef>
                <a:spcPts val="600"/>
              </a:spcBef>
              <a:buClrTx/>
              <a:buSzPct val="125000"/>
              <a:buFont typeface="Arial" panose="020B0604020202020204" pitchFamily="34" charset="0"/>
              <a:buChar char="•"/>
              <a:defRPr sz="1200">
                <a:solidFill>
                  <a:schemeClr val="bg1"/>
                </a:solidFill>
              </a:defRPr>
            </a:lvl6pPr>
            <a:lvl7pPr marL="228600" indent="-228600" algn="l">
              <a:spcBef>
                <a:spcPts val="600"/>
              </a:spcBef>
              <a:buClrTx/>
              <a:buSzPct val="125000"/>
              <a:buFont typeface="Arial" panose="020B0604020202020204" pitchFamily="34" charset="0"/>
              <a:buChar char="•"/>
              <a:defRPr sz="1200">
                <a:solidFill>
                  <a:schemeClr val="bg1"/>
                </a:solidFill>
              </a:defRPr>
            </a:lvl7pPr>
            <a:lvl8pPr marL="228600" indent="-228600" algn="l">
              <a:spcBef>
                <a:spcPts val="600"/>
              </a:spcBef>
              <a:buClrTx/>
              <a:buSzPct val="125000"/>
              <a:buFont typeface="Arial" panose="020B0604020202020204" pitchFamily="34" charset="0"/>
              <a:buChar char="•"/>
              <a:defRPr sz="1200">
                <a:solidFill>
                  <a:schemeClr val="bg1"/>
                </a:solidFill>
              </a:defRPr>
            </a:lvl8pPr>
            <a:lvl9pPr marL="228600" indent="-228600" algn="l">
              <a:spcBef>
                <a:spcPts val="600"/>
              </a:spcBef>
              <a:buClrTx/>
              <a:buSzPct val="125000"/>
              <a:buFont typeface="Arial" panose="020B0604020202020204" pitchFamily="34" charset="0"/>
              <a:buChar char="•"/>
              <a:defRPr sz="1200">
                <a:solidFill>
                  <a:schemeClr val="bg1"/>
                </a:solidFill>
              </a:defRPr>
            </a:lvl9pPr>
          </a:lstStyle>
          <a:p>
            <a:pPr lvl="0"/>
            <a:r>
              <a:rPr lang="en-US" dirty="0"/>
              <a:t>Speaker’s Full Name</a:t>
            </a:r>
          </a:p>
          <a:p>
            <a:pPr lvl="1"/>
            <a:r>
              <a:rPr lang="en-US" dirty="0"/>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457200" y="4757277"/>
            <a:ext cx="5029200" cy="115416"/>
          </a:xfrm>
        </p:spPr>
        <p:txBody>
          <a:bodyPr>
            <a:spAutoFit/>
          </a:bodyPr>
          <a:lstStyle>
            <a:lvl1pPr>
              <a:defRPr sz="750">
                <a:solidFill>
                  <a:schemeClr val="bg1"/>
                </a:solidFill>
              </a:defRPr>
            </a:lvl1pPr>
            <a:lvl2pPr marL="0" indent="0">
              <a:defRPr sz="750">
                <a:solidFill>
                  <a:schemeClr val="bg1"/>
                </a:solidFill>
              </a:defRPr>
            </a:lvl2pPr>
            <a:lvl3pPr marL="0" indent="0">
              <a:defRPr sz="750">
                <a:solidFill>
                  <a:schemeClr val="bg1"/>
                </a:solidFill>
              </a:defRPr>
            </a:lvl3pPr>
            <a:lvl4pPr marL="0" indent="0">
              <a:defRPr sz="750">
                <a:solidFill>
                  <a:schemeClr val="bg1"/>
                </a:solidFill>
              </a:defRPr>
            </a:lvl4pPr>
            <a:lvl5pPr marL="0" indent="0">
              <a:defRPr sz="750">
                <a:solidFill>
                  <a:schemeClr val="bg1"/>
                </a:solidFill>
              </a:defRPr>
            </a:lvl5pPr>
            <a:lvl6pPr marL="0" indent="0">
              <a:defRPr sz="750">
                <a:solidFill>
                  <a:schemeClr val="bg1"/>
                </a:solidFill>
              </a:defRPr>
            </a:lvl6pPr>
            <a:lvl7pPr marL="0" indent="0">
              <a:defRPr sz="750">
                <a:solidFill>
                  <a:schemeClr val="bg1"/>
                </a:solidFill>
              </a:defRPr>
            </a:lvl7pPr>
            <a:lvl8pPr marL="0" indent="0">
              <a:defRPr sz="750">
                <a:solidFill>
                  <a:schemeClr val="bg1"/>
                </a:solidFill>
              </a:defRPr>
            </a:lvl8pPr>
            <a:lvl9pPr marL="0" indent="0">
              <a:defRPr sz="750">
                <a:solidFill>
                  <a:schemeClr val="bg1"/>
                </a:solidFill>
              </a:defRPr>
            </a:lvl9pPr>
          </a:lstStyle>
          <a:p>
            <a:r>
              <a:rPr lang="en-US"/>
              <a:t>© 2018 Cognizant</a:t>
            </a:r>
            <a:endParaRPr lang="en-US" dirty="0"/>
          </a:p>
        </p:txBody>
      </p:sp>
      <p:cxnSp>
        <p:nvCxnSpPr>
          <p:cNvPr id="13" name="Straight Connector 12">
            <a:extLst>
              <a:ext uri="{FF2B5EF4-FFF2-40B4-BE49-F238E27FC236}">
                <a16:creationId xmlns:a16="http://schemas.microsoft.com/office/drawing/2014/main" id="{F769F7CB-0D67-49E0-9197-CA57AE8A17CA}"/>
              </a:ext>
            </a:extLst>
          </p:cNvPr>
          <p:cNvCxnSpPr>
            <a:cxnSpLocks/>
          </p:cNvCxnSpPr>
          <p:nvPr userDrawn="1"/>
        </p:nvCxnSpPr>
        <p:spPr bwMode="white">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E4D59F9-56F9-4A49-9196-51BDC9B07373}"/>
              </a:ext>
            </a:extLst>
          </p:cNvPr>
          <p:cNvPicPr>
            <a:picLocks noChangeAspect="1"/>
          </p:cNvPicPr>
          <p:nvPr userDrawn="1"/>
        </p:nvPicPr>
        <p:blipFill>
          <a:blip r:embed="rId3"/>
          <a:stretch>
            <a:fillRect/>
          </a:stretch>
        </p:blipFill>
        <p:spPr>
          <a:xfrm>
            <a:off x="457200" y="384048"/>
            <a:ext cx="2385905" cy="512064"/>
          </a:xfrm>
          <a:prstGeom prst="rect">
            <a:avLst/>
          </a:prstGeom>
        </p:spPr>
      </p:pic>
    </p:spTree>
    <p:extLst>
      <p:ext uri="{BB962C8B-B14F-4D97-AF65-F5344CB8AC3E}">
        <p14:creationId xmlns:p14="http://schemas.microsoft.com/office/powerpoint/2010/main" val="22534895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 Header, Picture &amp; Number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4657344" y="1261872"/>
            <a:ext cx="4111752" cy="3319272"/>
          </a:xfrm>
        </p:spPr>
        <p:txBody>
          <a:bodyPr/>
          <a:lstStyle>
            <a:lvl1pPr marL="228600" indent="-228600">
              <a:buFont typeface="+mj-lt"/>
              <a:buAutoNum type="arabicPeriod"/>
              <a:defRPr/>
            </a:lvl1pPr>
            <a:lvl2pPr marL="0" indent="0">
              <a:buNone/>
              <a:defRPr sz="1400">
                <a:solidFill>
                  <a:schemeClr val="tx2"/>
                </a:solidFill>
              </a:defRPr>
            </a:lvl2pPr>
            <a:lvl3pPr marL="228600" indent="-228600">
              <a:buClrTx/>
              <a:buSzPct val="125000"/>
              <a:buFont typeface="Arial" panose="020B0604020202020204" pitchFamily="34" charset="0"/>
              <a:buChar char="•"/>
              <a:defRPr sz="1400"/>
            </a:lvl3pPr>
            <a:lvl4pPr marL="457200" indent="-228600">
              <a:buClrTx/>
              <a:buSzPct val="90000"/>
              <a:buFont typeface="Arial" panose="020B0604020202020204" pitchFamily="34" charset="0"/>
              <a:buChar char="–"/>
              <a:defRPr sz="1400"/>
            </a:lvl4pPr>
            <a:lvl5pPr marL="685800" indent="-228600">
              <a:buClrTx/>
              <a:buSzPct val="90000"/>
              <a:buFont typeface="Courier New" panose="02070309020205020404" pitchFamily="49" charset="0"/>
              <a:buChar char="o"/>
              <a:defRPr sz="1400"/>
            </a:lvl5pPr>
            <a:lvl6pPr marL="685800" indent="-228600">
              <a:buClrTx/>
              <a:buSzPct val="90000"/>
              <a:buFont typeface="Courier New" panose="02070309020205020404" pitchFamily="49" charset="0"/>
              <a:buChar char="o"/>
              <a:defRPr sz="1400"/>
            </a:lvl6pPr>
            <a:lvl7pPr marL="685800" indent="-228600">
              <a:buClrTx/>
              <a:buFont typeface="Courier New" panose="02070309020205020404" pitchFamily="49" charset="0"/>
              <a:buChar char="o"/>
              <a:defRPr sz="1400"/>
            </a:lvl7pPr>
            <a:lvl8pPr marL="685800" indent="-228600">
              <a:buClrTx/>
              <a:buFont typeface="Courier New" panose="02070309020205020404" pitchFamily="49" charset="0"/>
              <a:buChar char="o"/>
              <a:defRPr sz="1400"/>
            </a:lvl8pPr>
            <a:lvl9pPr marL="685800" indent="-228600">
              <a:buClrTx/>
              <a:buFont typeface="Courier New" panose="02070309020205020404" pitchFamily="49" charset="0"/>
              <a:buChar char="o"/>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a:extLst>
              <a:ext uri="{FF2B5EF4-FFF2-40B4-BE49-F238E27FC236}">
                <a16:creationId xmlns:a16="http://schemas.microsoft.com/office/drawing/2014/main" id="{806B50EE-F85F-414C-BE60-AD14E1007491}"/>
              </a:ext>
            </a:extLst>
          </p:cNvPr>
          <p:cNvSpPr>
            <a:spLocks noGrp="1"/>
          </p:cNvSpPr>
          <p:nvPr>
            <p:ph type="dt" sz="half" idx="10"/>
          </p:nvPr>
        </p:nvSpPr>
        <p:spPr/>
        <p:txBody>
          <a:bodyPr/>
          <a:lstStyle/>
          <a:p>
            <a:fld id="{AADBD61F-6553-4E96-A616-0576E52FABCF}" type="datetime1">
              <a:rPr lang="en-US" smtClean="0"/>
              <a:t>8/21/2020</a:t>
            </a:fld>
            <a:endParaRPr lang="en-US" dirty="0"/>
          </a:p>
        </p:txBody>
      </p:sp>
      <p:sp>
        <p:nvSpPr>
          <p:cNvPr id="6" name="Footer Placeholder 5">
            <a:extLst>
              <a:ext uri="{FF2B5EF4-FFF2-40B4-BE49-F238E27FC236}">
                <a16:creationId xmlns:a16="http://schemas.microsoft.com/office/drawing/2014/main" id="{CA680250-28FD-4174-9EB0-1AD32A5E32B9}"/>
              </a:ext>
            </a:extLst>
          </p:cNvPr>
          <p:cNvSpPr>
            <a:spLocks noGrp="1"/>
          </p:cNvSpPr>
          <p:nvPr>
            <p:ph type="ftr" sz="quarter" idx="1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ABBD98C7-B739-4171-A506-25C2647C38A7}"/>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AE871DB6-0162-4A88-A1DE-BA2AD504F4FC}"/>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Picture Placeholder 7">
            <a:extLst>
              <a:ext uri="{FF2B5EF4-FFF2-40B4-BE49-F238E27FC236}">
                <a16:creationId xmlns:a16="http://schemas.microsoft.com/office/drawing/2014/main" id="{B791A77E-A9F3-439D-B41C-153F4D9DA613}"/>
              </a:ext>
            </a:extLst>
          </p:cNvPr>
          <p:cNvSpPr>
            <a:spLocks noGrp="1"/>
          </p:cNvSpPr>
          <p:nvPr>
            <p:ph type="pic" sz="quarter" idx="17"/>
          </p:nvPr>
        </p:nvSpPr>
        <p:spPr>
          <a:xfrm>
            <a:off x="1" y="1261872"/>
            <a:ext cx="4498848" cy="3319272"/>
          </a:xfrm>
          <a:prstGeom prst="rect">
            <a:avLst/>
          </a:prstGeom>
        </p:spPr>
        <p:txBody>
          <a:bodyPr anchor="ctr">
            <a:normAutofit/>
          </a:bodyPr>
          <a:lstStyle>
            <a:lvl1pPr marL="0" indent="0" algn="ctr">
              <a:buNone/>
              <a:defRPr>
                <a:solidFill>
                  <a:schemeClr val="tx2"/>
                </a:solidFill>
              </a:defRPr>
            </a:lvl1pPr>
          </a:lstStyle>
          <a:p>
            <a:r>
              <a:rPr lang="en-US" smtClean="0"/>
              <a:t>Click icon to add picture</a:t>
            </a:r>
            <a:endParaRPr lang="en-US" dirty="0"/>
          </a:p>
        </p:txBody>
      </p:sp>
      <p:pic>
        <p:nvPicPr>
          <p:cNvPr id="12" name="Picture 11">
            <a:extLst>
              <a:ext uri="{FF2B5EF4-FFF2-40B4-BE49-F238E27FC236}">
                <a16:creationId xmlns:a16="http://schemas.microsoft.com/office/drawing/2014/main" id="{93101BBA-D0AC-40A0-823F-9602CC060283}"/>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13912569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 Header, Media &amp; Number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4657344" y="1261872"/>
            <a:ext cx="4111752" cy="3319272"/>
          </a:xfrm>
        </p:spPr>
        <p:txBody>
          <a:bodyPr/>
          <a:lstStyle>
            <a:lvl1pPr marL="228600" indent="-228600">
              <a:buFont typeface="+mj-lt"/>
              <a:buAutoNum type="arabicPeriod"/>
              <a:defRPr/>
            </a:lvl1pPr>
            <a:lvl2pPr marL="0" indent="0">
              <a:buNone/>
              <a:defRPr sz="1400">
                <a:solidFill>
                  <a:schemeClr val="tx2"/>
                </a:solidFill>
              </a:defRPr>
            </a:lvl2pPr>
            <a:lvl3pPr marL="228600" indent="-228600">
              <a:buClrTx/>
              <a:buSzPct val="125000"/>
              <a:buFont typeface="Arial" panose="020B0604020202020204" pitchFamily="34" charset="0"/>
              <a:buChar char="•"/>
              <a:defRPr sz="1400"/>
            </a:lvl3pPr>
            <a:lvl4pPr marL="457200" indent="-228600">
              <a:buClrTx/>
              <a:buSzPct val="90000"/>
              <a:buFont typeface="Arial" panose="020B0604020202020204" pitchFamily="34" charset="0"/>
              <a:buChar char="–"/>
              <a:defRPr sz="1400"/>
            </a:lvl4pPr>
            <a:lvl5pPr marL="685800" indent="-228600">
              <a:buClrTx/>
              <a:buSzPct val="90000"/>
              <a:buFont typeface="Courier New" panose="02070309020205020404" pitchFamily="49" charset="0"/>
              <a:buChar char="o"/>
              <a:defRPr sz="1400"/>
            </a:lvl5pPr>
            <a:lvl6pPr marL="685800" indent="-228600">
              <a:buClrTx/>
              <a:buSzPct val="90000"/>
              <a:buFont typeface="Courier New" panose="02070309020205020404" pitchFamily="49" charset="0"/>
              <a:buChar char="o"/>
              <a:defRPr sz="1400"/>
            </a:lvl6pPr>
            <a:lvl7pPr marL="685800" indent="-228600">
              <a:buClrTx/>
              <a:buFont typeface="Courier New" panose="02070309020205020404" pitchFamily="49" charset="0"/>
              <a:buChar char="o"/>
              <a:defRPr sz="1400"/>
            </a:lvl7pPr>
            <a:lvl8pPr marL="685800" indent="-228600">
              <a:buClrTx/>
              <a:buFont typeface="Courier New" panose="02070309020205020404" pitchFamily="49" charset="0"/>
              <a:buChar char="o"/>
              <a:defRPr sz="1400"/>
            </a:lvl8pPr>
            <a:lvl9pPr marL="685800" indent="-228600">
              <a:buClrTx/>
              <a:buFont typeface="Courier New" panose="02070309020205020404" pitchFamily="49" charset="0"/>
              <a:buChar char="o"/>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a:extLst>
              <a:ext uri="{FF2B5EF4-FFF2-40B4-BE49-F238E27FC236}">
                <a16:creationId xmlns:a16="http://schemas.microsoft.com/office/drawing/2014/main" id="{806B50EE-F85F-414C-BE60-AD14E1007491}"/>
              </a:ext>
            </a:extLst>
          </p:cNvPr>
          <p:cNvSpPr>
            <a:spLocks noGrp="1"/>
          </p:cNvSpPr>
          <p:nvPr>
            <p:ph type="dt" sz="half" idx="10"/>
          </p:nvPr>
        </p:nvSpPr>
        <p:spPr/>
        <p:txBody>
          <a:bodyPr/>
          <a:lstStyle/>
          <a:p>
            <a:fld id="{58100F53-C638-4C52-9944-678BB63F8DA9}" type="datetime1">
              <a:rPr lang="en-US" smtClean="0"/>
              <a:t>8/21/2020</a:t>
            </a:fld>
            <a:endParaRPr lang="en-US" dirty="0"/>
          </a:p>
        </p:txBody>
      </p:sp>
      <p:sp>
        <p:nvSpPr>
          <p:cNvPr id="6" name="Footer Placeholder 5">
            <a:extLst>
              <a:ext uri="{FF2B5EF4-FFF2-40B4-BE49-F238E27FC236}">
                <a16:creationId xmlns:a16="http://schemas.microsoft.com/office/drawing/2014/main" id="{CA680250-28FD-4174-9EB0-1AD32A5E32B9}"/>
              </a:ext>
            </a:extLst>
          </p:cNvPr>
          <p:cNvSpPr>
            <a:spLocks noGrp="1"/>
          </p:cNvSpPr>
          <p:nvPr>
            <p:ph type="ftr" sz="quarter" idx="1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ABBD98C7-B739-4171-A506-25C2647C38A7}"/>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AE871DB6-0162-4A88-A1DE-BA2AD504F4FC}"/>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Media Placeholder 7">
            <a:extLst>
              <a:ext uri="{FF2B5EF4-FFF2-40B4-BE49-F238E27FC236}">
                <a16:creationId xmlns:a16="http://schemas.microsoft.com/office/drawing/2014/main" id="{7A841180-8D0B-4829-9826-A334842E6739}"/>
              </a:ext>
            </a:extLst>
          </p:cNvPr>
          <p:cNvSpPr>
            <a:spLocks noGrp="1"/>
          </p:cNvSpPr>
          <p:nvPr>
            <p:ph type="media" sz="quarter" idx="14" hasCustomPrompt="1"/>
          </p:nvPr>
        </p:nvSpPr>
        <p:spPr>
          <a:xfrm>
            <a:off x="0" y="1261872"/>
            <a:ext cx="4498848" cy="3319272"/>
          </a:xfrm>
        </p:spPr>
        <p:txBody>
          <a:bodyPr anchor="ctr"/>
          <a:lstStyle>
            <a:lvl1pPr marL="0" marR="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Insert Media here</a:t>
            </a:r>
          </a:p>
        </p:txBody>
      </p:sp>
      <p:pic>
        <p:nvPicPr>
          <p:cNvPr id="13" name="Picture 12">
            <a:extLst>
              <a:ext uri="{FF2B5EF4-FFF2-40B4-BE49-F238E27FC236}">
                <a16:creationId xmlns:a16="http://schemas.microsoft.com/office/drawing/2014/main" id="{A0714AE5-4850-4466-8C9F-DD59FC000F54}"/>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5518309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Advance Divider / Quot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81C643-B400-4457-BA76-DC5CEB304A5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23827" cy="5143500"/>
          </a:xfrm>
          <a:prstGeom prst="rect">
            <a:avLst/>
          </a:prstGeom>
        </p:spPr>
      </p:pic>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1490472" y="1225296"/>
            <a:ext cx="6720840" cy="1719072"/>
          </a:xfrm>
        </p:spPr>
        <p:txBody>
          <a:bodyPr anchor="t" anchorCtr="0">
            <a:noAutofit/>
          </a:bodyPr>
          <a:lstStyle>
            <a:lvl1pPr>
              <a:defRPr sz="4400">
                <a:solidFill>
                  <a:schemeClr val="tx1"/>
                </a:solidFill>
              </a:defRPr>
            </a:lvl1pPr>
            <a:lvl2pPr marL="231775" indent="-231775">
              <a:buNone/>
              <a:defRPr sz="4400">
                <a:solidFill>
                  <a:schemeClr val="tx1"/>
                </a:solidFill>
              </a:defRPr>
            </a:lvl2pPr>
            <a:lvl3pPr marL="228600" indent="-228600">
              <a:buClrTx/>
              <a:buFont typeface="Arial" panose="020B0604020202020204" pitchFamily="34" charset="0"/>
              <a:buChar char="•"/>
              <a:defRPr>
                <a:solidFill>
                  <a:schemeClr val="tx1"/>
                </a:solidFill>
              </a:defRPr>
            </a:lvl3pPr>
            <a:lvl4pPr marL="0" indent="0">
              <a:buClrTx/>
              <a:buFont typeface="Arial" panose="020B0604020202020204" pitchFamily="34" charset="0"/>
              <a:buNone/>
              <a:defRPr sz="1200" i="1">
                <a:solidFill>
                  <a:schemeClr val="tx1"/>
                </a:solidFill>
              </a:defRPr>
            </a:lvl4pPr>
            <a:lvl5pPr marL="0" indent="0">
              <a:buClrTx/>
              <a:buFont typeface="Arial" panose="020B0604020202020204" pitchFamily="34" charset="0"/>
              <a:buNone/>
              <a:defRPr sz="1200" i="1">
                <a:solidFill>
                  <a:schemeClr val="tx1"/>
                </a:solidFill>
              </a:defRPr>
            </a:lvl5pPr>
            <a:lvl6pPr marL="0" indent="0">
              <a:buClrTx/>
              <a:buFont typeface="Arial" panose="020B0604020202020204" pitchFamily="34" charset="0"/>
              <a:buNone/>
              <a:defRPr sz="1200" i="1">
                <a:solidFill>
                  <a:schemeClr val="tx1"/>
                </a:solidFill>
              </a:defRPr>
            </a:lvl6pPr>
            <a:lvl7pPr marL="0" indent="0">
              <a:buClrTx/>
              <a:buNone/>
              <a:defRPr sz="1200" i="1">
                <a:solidFill>
                  <a:schemeClr val="tx1"/>
                </a:solidFill>
              </a:defRPr>
            </a:lvl7pPr>
            <a:lvl8pPr marL="0" indent="0">
              <a:buClrTx/>
              <a:buNone/>
              <a:defRPr sz="1200" i="1">
                <a:solidFill>
                  <a:schemeClr val="tx1"/>
                </a:solidFill>
              </a:defRPr>
            </a:lvl8pPr>
            <a:lvl9pPr marL="0" indent="0">
              <a:buClrTx/>
              <a:buFont typeface="Arial" panose="020B0604020202020204" pitchFamily="34" charset="0"/>
              <a:buNone/>
              <a:defRPr sz="1200" i="1">
                <a:solidFill>
                  <a:schemeClr val="tx1"/>
                </a:solidFill>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a:xfrm>
            <a:off x="5486400" y="4800600"/>
            <a:ext cx="914400" cy="155448"/>
          </a:xfrm>
        </p:spPr>
        <p:txBody>
          <a:bodyPr/>
          <a:lstStyle>
            <a:lvl1pPr>
              <a:defRPr>
                <a:solidFill>
                  <a:schemeClr val="tx1"/>
                </a:solidFill>
              </a:defRPr>
            </a:lvl1pPr>
          </a:lstStyle>
          <a:p>
            <a:fld id="{CB010698-1258-4A1B-82B6-D5E3311EF911}" type="datetime1">
              <a:rPr lang="en-US" smtClean="0"/>
              <a:t>8/21/2020</a:t>
            </a:fld>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1490471" y="4800600"/>
            <a:ext cx="4572000" cy="155448"/>
          </a:xfrm>
        </p:spPr>
        <p:txBody>
          <a:bodyPr/>
          <a:lstStyle>
            <a:lvl1pPr>
              <a:defRPr>
                <a:solidFill>
                  <a:schemeClr val="tx1"/>
                </a:solidFill>
              </a:defRPr>
            </a:lvl1pPr>
          </a:lstStyle>
          <a:p>
            <a:r>
              <a:rPr lang="en-US"/>
              <a:t>© 2018 Cognizant</a:t>
            </a:r>
            <a:endParaRPr lang="en-US" dirty="0"/>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bwMode="white">
          <a:xfrm>
            <a:off x="310896" y="4800600"/>
            <a:ext cx="228600" cy="155448"/>
          </a:xfrm>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userDrawn="1"/>
        </p:nvCxnSpPr>
        <p:spPr>
          <a:xfrm>
            <a:off x="1490471" y="1097280"/>
            <a:ext cx="672084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120ADF0C-4BBB-45C4-865D-6FA4EAC3794C}"/>
              </a:ext>
            </a:extLst>
          </p:cNvPr>
          <p:cNvPicPr>
            <a:picLocks noChangeAspect="1"/>
          </p:cNvPicPr>
          <p:nvPr userDrawn="1"/>
        </p:nvPicPr>
        <p:blipFill>
          <a:blip r:embed="rId3"/>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17492468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White Divider / Quote">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557784" y="1225296"/>
            <a:ext cx="6720840" cy="1719072"/>
          </a:xfrm>
        </p:spPr>
        <p:txBody>
          <a:bodyPr anchor="t" anchorCtr="0">
            <a:noAutofit/>
          </a:bodyPr>
          <a:lstStyle>
            <a:lvl1pPr>
              <a:defRPr sz="4400">
                <a:solidFill>
                  <a:schemeClr val="tx1"/>
                </a:solidFill>
              </a:defRPr>
            </a:lvl1pPr>
            <a:lvl2pPr marL="231775" indent="-231775">
              <a:buNone/>
              <a:defRPr sz="4400">
                <a:solidFill>
                  <a:schemeClr val="tx1"/>
                </a:solidFill>
              </a:defRPr>
            </a:lvl2pPr>
            <a:lvl3pPr marL="228600" indent="-228600">
              <a:buClrTx/>
              <a:buSzPct val="125000"/>
              <a:buFont typeface="Arial" panose="020B0604020202020204" pitchFamily="34" charset="0"/>
              <a:buChar char="•"/>
              <a:defRPr>
                <a:solidFill>
                  <a:schemeClr val="tx1"/>
                </a:solidFill>
              </a:defRPr>
            </a:lvl3pPr>
            <a:lvl4pPr marL="0" indent="0">
              <a:buClrTx/>
              <a:buFont typeface="Arial" panose="020B0604020202020204" pitchFamily="34" charset="0"/>
              <a:buNone/>
              <a:defRPr sz="1200" i="1">
                <a:solidFill>
                  <a:schemeClr val="tx1"/>
                </a:solidFill>
              </a:defRPr>
            </a:lvl4pPr>
            <a:lvl5pPr marL="0" indent="0">
              <a:buClrTx/>
              <a:buFont typeface="Arial" panose="020B0604020202020204" pitchFamily="34" charset="0"/>
              <a:buNone/>
              <a:defRPr sz="1200" i="1">
                <a:solidFill>
                  <a:schemeClr val="tx1"/>
                </a:solidFill>
              </a:defRPr>
            </a:lvl5pPr>
            <a:lvl6pPr marL="0" indent="0">
              <a:buClrTx/>
              <a:buFont typeface="Arial" panose="020B0604020202020204" pitchFamily="34" charset="0"/>
              <a:buNone/>
              <a:defRPr sz="1200" i="1">
                <a:solidFill>
                  <a:schemeClr val="tx1"/>
                </a:solidFill>
                <a:latin typeface="+mn-lt"/>
              </a:defRPr>
            </a:lvl6pPr>
            <a:lvl7pPr marL="0" indent="0">
              <a:buClrTx/>
              <a:buFont typeface="Arial" panose="020B0604020202020204" pitchFamily="34" charset="0"/>
              <a:buNone/>
              <a:defRPr sz="1200" i="1">
                <a:solidFill>
                  <a:schemeClr val="tx1"/>
                </a:solidFill>
              </a:defRPr>
            </a:lvl7pPr>
            <a:lvl8pPr marL="0" indent="0">
              <a:buClrTx/>
              <a:buFont typeface="Arial" panose="020B0604020202020204" pitchFamily="34" charset="0"/>
              <a:buNone/>
              <a:defRPr sz="1200" i="1">
                <a:solidFill>
                  <a:schemeClr val="tx1"/>
                </a:solidFill>
              </a:defRPr>
            </a:lvl8pPr>
            <a:lvl9pPr marL="0" indent="0">
              <a:buClrTx/>
              <a:buFont typeface="Arial" panose="020B0604020202020204" pitchFamily="34" charset="0"/>
              <a:buNone/>
              <a:defRPr sz="1200" i="1">
                <a:solidFill>
                  <a:schemeClr val="tx1"/>
                </a:solidFill>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p:txBody>
          <a:bodyPr/>
          <a:lstStyle>
            <a:lvl1pPr>
              <a:defRPr>
                <a:solidFill>
                  <a:schemeClr val="tx1"/>
                </a:solidFill>
              </a:defRPr>
            </a:lvl1pPr>
          </a:lstStyle>
          <a:p>
            <a:fld id="{A7603B49-763A-4A2B-B69E-2586045CED57}" type="datetime1">
              <a:rPr lang="en-US" smtClean="0"/>
              <a:t>8/21/2020</a:t>
            </a:fld>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557784" y="4800600"/>
            <a:ext cx="4572000" cy="155448"/>
          </a:xfrm>
        </p:spPr>
        <p:txBody>
          <a:bodyPr/>
          <a:lstStyle>
            <a:lvl1pPr>
              <a:defRPr>
                <a:solidFill>
                  <a:schemeClr val="tx1"/>
                </a:solidFill>
              </a:defRPr>
            </a:lvl1pPr>
          </a:lstStyle>
          <a:p>
            <a:r>
              <a:rPr lang="en-US"/>
              <a:t>© 2018 Cognizant</a:t>
            </a:r>
            <a:endParaRPr lang="en-US" dirty="0"/>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a:xfrm>
            <a:off x="310896" y="4800600"/>
            <a:ext cx="228600" cy="155448"/>
          </a:xfrm>
        </p:spPr>
        <p:txBody>
          <a:bodyPr/>
          <a:lstStyle>
            <a:lvl1pPr>
              <a:defRPr>
                <a:solidFill>
                  <a:schemeClr val="tx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userDrawn="1"/>
        </p:nvCxnSpPr>
        <p:spPr>
          <a:xfrm>
            <a:off x="557784" y="1097280"/>
            <a:ext cx="672084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563F996-94D9-4E07-B4CD-3CF1568075BD}"/>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3687565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lue Divider / Quote">
    <p:bg>
      <p:bgPr>
        <a:solidFill>
          <a:schemeClr val="tx1"/>
        </a:solidFill>
        <a:effectLst/>
      </p:bgPr>
    </p:bg>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557784" y="1225296"/>
            <a:ext cx="6720840" cy="1719072"/>
          </a:xfrm>
        </p:spPr>
        <p:txBody>
          <a:bodyPr anchor="t" anchorCtr="0">
            <a:noAutofit/>
          </a:bodyPr>
          <a:lstStyle>
            <a:lvl1pPr>
              <a:defRPr sz="4400">
                <a:solidFill>
                  <a:schemeClr val="bg1"/>
                </a:solidFill>
              </a:defRPr>
            </a:lvl1pPr>
            <a:lvl2pPr marL="231775" indent="-231775">
              <a:buNone/>
              <a:defRPr sz="4400">
                <a:solidFill>
                  <a:schemeClr val="bg1"/>
                </a:solidFill>
              </a:defRPr>
            </a:lvl2pPr>
            <a:lvl3pPr marL="228600" indent="-228600">
              <a:buClrTx/>
              <a:buSzPct val="125000"/>
              <a:buFont typeface="Arial" panose="020B0604020202020204" pitchFamily="34" charset="0"/>
              <a:buChar char="•"/>
              <a:defRPr>
                <a:solidFill>
                  <a:schemeClr val="bg1"/>
                </a:solidFill>
              </a:defRPr>
            </a:lvl3pPr>
            <a:lvl4pPr marL="0" indent="0">
              <a:buClrTx/>
              <a:buFont typeface="Arial" panose="020B0604020202020204" pitchFamily="34" charset="0"/>
              <a:buNone/>
              <a:defRPr sz="1200" i="1">
                <a:solidFill>
                  <a:schemeClr val="bg1"/>
                </a:solidFill>
                <a:latin typeface="+mn-lt"/>
              </a:defRPr>
            </a:lvl4pPr>
            <a:lvl5pPr marL="0" indent="0">
              <a:buClrTx/>
              <a:buFont typeface="Arial" panose="020B0604020202020204" pitchFamily="34" charset="0"/>
              <a:buNone/>
              <a:defRPr sz="1200" i="1">
                <a:solidFill>
                  <a:schemeClr val="bg1"/>
                </a:solidFill>
                <a:latin typeface="+mn-lt"/>
              </a:defRPr>
            </a:lvl5pPr>
            <a:lvl6pPr marL="0" indent="0">
              <a:buClrTx/>
              <a:buFont typeface="Arial" panose="020B0604020202020204" pitchFamily="34" charset="0"/>
              <a:buNone/>
              <a:defRPr sz="1200" i="1">
                <a:solidFill>
                  <a:schemeClr val="bg1"/>
                </a:solidFill>
                <a:latin typeface="+mn-lt"/>
              </a:defRPr>
            </a:lvl6pPr>
            <a:lvl7pPr marL="0" indent="0">
              <a:buClrTx/>
              <a:buFont typeface="Arial" panose="020B0604020202020204" pitchFamily="34" charset="0"/>
              <a:buNone/>
              <a:defRPr sz="1200" i="1">
                <a:solidFill>
                  <a:schemeClr val="bg1"/>
                </a:solidFill>
                <a:latin typeface="+mn-lt"/>
              </a:defRPr>
            </a:lvl7pPr>
            <a:lvl8pPr marL="0" indent="0">
              <a:buClrTx/>
              <a:buFont typeface="Arial" panose="020B0604020202020204" pitchFamily="34" charset="0"/>
              <a:buNone/>
              <a:defRPr sz="1200" i="1">
                <a:solidFill>
                  <a:schemeClr val="bg1"/>
                </a:solidFill>
                <a:latin typeface="+mn-lt"/>
              </a:defRPr>
            </a:lvl8pPr>
            <a:lvl9pPr marL="0" indent="0">
              <a:buClrTx/>
              <a:buFont typeface="Arial" panose="020B0604020202020204" pitchFamily="34" charset="0"/>
              <a:buNone/>
              <a:defRPr sz="1200" i="1">
                <a:solidFill>
                  <a:schemeClr val="bg1"/>
                </a:solidFill>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p:txBody>
          <a:bodyPr/>
          <a:lstStyle>
            <a:lvl1pPr>
              <a:defRPr>
                <a:solidFill>
                  <a:schemeClr val="bg1"/>
                </a:solidFill>
              </a:defRPr>
            </a:lvl1pPr>
          </a:lstStyle>
          <a:p>
            <a:fld id="{866E547C-B54B-430D-95D0-8E6DA7CC44EE}" type="datetime1">
              <a:rPr lang="en-US" smtClean="0"/>
              <a:t>8/21/2020</a:t>
            </a:fld>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557784" y="4800600"/>
            <a:ext cx="4572000" cy="15544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r>
              <a:rPr lang="en-US"/>
              <a:t>© 2018 Cognizant</a:t>
            </a:r>
            <a:endParaRPr lang="en-US" dirty="0"/>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a:xfrm>
            <a:off x="310896" y="4800600"/>
            <a:ext cx="228600" cy="155448"/>
          </a:xfrm>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userDrawn="1"/>
        </p:nvCxnSpPr>
        <p:spPr>
          <a:xfrm>
            <a:off x="557784" y="1097280"/>
            <a:ext cx="67208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2990A6E3-DE2F-40B3-955E-42C3550BD2DE}"/>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30935255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E48B4-F4ED-4DA0-AE35-136D1133A4FD}"/>
              </a:ext>
            </a:extLst>
          </p:cNvPr>
          <p:cNvSpPr>
            <a:spLocks noGrp="1"/>
          </p:cNvSpPr>
          <p:nvPr>
            <p:ph type="title"/>
          </p:nvPr>
        </p:nvSpPr>
        <p:spPr>
          <a:xfrm>
            <a:off x="384048" y="274320"/>
            <a:ext cx="8385048" cy="354330"/>
          </a:xfrm>
        </p:spPr>
        <p:txBody>
          <a:bodyPr>
            <a:normAutofit/>
          </a:bodyPr>
          <a:lstStyle>
            <a:lvl1pPr>
              <a:defRPr sz="2000" b="1"/>
            </a:lvl1pPr>
          </a:lstStyle>
          <a:p>
            <a:r>
              <a:rPr lang="en-US" dirty="0" smtClean="0"/>
              <a:t>Click to edit Master title style</a:t>
            </a:r>
            <a:endParaRPr lang="en-US" dirty="0"/>
          </a:p>
        </p:txBody>
      </p:sp>
      <p:sp>
        <p:nvSpPr>
          <p:cNvPr id="6" name="Date Placeholder 5">
            <a:extLst>
              <a:ext uri="{FF2B5EF4-FFF2-40B4-BE49-F238E27FC236}">
                <a16:creationId xmlns:a16="http://schemas.microsoft.com/office/drawing/2014/main" id="{D65DC66A-BAB7-4355-9ED4-0CA743C61960}"/>
              </a:ext>
            </a:extLst>
          </p:cNvPr>
          <p:cNvSpPr>
            <a:spLocks noGrp="1"/>
          </p:cNvSpPr>
          <p:nvPr>
            <p:ph type="dt" sz="half" idx="10"/>
          </p:nvPr>
        </p:nvSpPr>
        <p:spPr/>
        <p:txBody>
          <a:bodyPr/>
          <a:lstStyle/>
          <a:p>
            <a:fld id="{27C99A1B-B6AC-4B3C-88A0-3C7FFEB726B6}" type="datetime1">
              <a:rPr lang="en-US" smtClean="0"/>
              <a:t>8/21/2020</a:t>
            </a:fld>
            <a:endParaRPr lang="en-US" dirty="0"/>
          </a:p>
        </p:txBody>
      </p:sp>
      <p:sp>
        <p:nvSpPr>
          <p:cNvPr id="7" name="Footer Placeholder 6">
            <a:extLst>
              <a:ext uri="{FF2B5EF4-FFF2-40B4-BE49-F238E27FC236}">
                <a16:creationId xmlns:a16="http://schemas.microsoft.com/office/drawing/2014/main" id="{A7E53A72-E1D6-4692-98EC-6243614B7573}"/>
              </a:ext>
            </a:extLst>
          </p:cNvPr>
          <p:cNvSpPr>
            <a:spLocks noGrp="1"/>
          </p:cNvSpPr>
          <p:nvPr>
            <p:ph type="ftr" sz="quarter" idx="11"/>
          </p:nvPr>
        </p:nvSpPr>
        <p:spPr/>
        <p:txBody>
          <a:bodyPr/>
          <a:lstStyle/>
          <a:p>
            <a:r>
              <a:rPr lang="en-US"/>
              <a:t>© 2018 Cognizant</a:t>
            </a:r>
            <a:endParaRPr lang="en-US" dirty="0"/>
          </a:p>
        </p:txBody>
      </p:sp>
      <p:sp>
        <p:nvSpPr>
          <p:cNvPr id="8" name="Slide Number Placeholder 7">
            <a:extLst>
              <a:ext uri="{FF2B5EF4-FFF2-40B4-BE49-F238E27FC236}">
                <a16:creationId xmlns:a16="http://schemas.microsoft.com/office/drawing/2014/main" id="{6049D8E0-67E3-4D7E-847C-95CFA1F84B8F}"/>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1A92D58F-27A5-440B-BDDC-757CC6F1E323}"/>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E5CE040-C0D3-40BD-8063-A2DF101E8B8B}"/>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15054639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amp; Image">
    <p:spTree>
      <p:nvGrpSpPr>
        <p:cNvPr id="1" name=""/>
        <p:cNvGrpSpPr/>
        <p:nvPr/>
      </p:nvGrpSpPr>
      <p:grpSpPr>
        <a:xfrm>
          <a:off x="0" y="0"/>
          <a:ext cx="0" cy="0"/>
          <a:chOff x="0" y="0"/>
          <a:chExt cx="0" cy="0"/>
        </a:xfrm>
      </p:grpSpPr>
      <p:sp>
        <p:nvSpPr>
          <p:cNvPr id="10" name="Picture Placeholder 7"/>
          <p:cNvSpPr>
            <a:spLocks noGrp="1"/>
          </p:cNvSpPr>
          <p:nvPr>
            <p:ph type="pic" sz="quarter" idx="13" hasCustomPrompt="1"/>
          </p:nvPr>
        </p:nvSpPr>
        <p:spPr>
          <a:xfrm>
            <a:off x="0" y="0"/>
            <a:ext cx="9144000" cy="4572000"/>
          </a:xfrm>
          <a:prstGeom prst="rect">
            <a:avLst/>
          </a:prstGeom>
        </p:spPr>
        <p:txBody>
          <a:bodyPr anchor="ctr">
            <a:normAutofit/>
          </a:bodyPr>
          <a:lstStyle>
            <a:lvl1pPr marL="0" marR="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tx2"/>
                </a:solidFill>
              </a:defRPr>
            </a:lvl1p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8" name="Title 1">
            <a:extLst>
              <a:ext uri="{FF2B5EF4-FFF2-40B4-BE49-F238E27FC236}">
                <a16:creationId xmlns:a16="http://schemas.microsoft.com/office/drawing/2014/main" id="{C5A1AF48-9BFD-46FF-86A7-B55749512673}"/>
              </a:ext>
            </a:extLst>
          </p:cNvPr>
          <p:cNvSpPr>
            <a:spLocks noGrp="1"/>
          </p:cNvSpPr>
          <p:nvPr>
            <p:ph type="title"/>
          </p:nvPr>
        </p:nvSpPr>
        <p:spPr>
          <a:xfrm>
            <a:off x="384048" y="274320"/>
            <a:ext cx="8382437" cy="795528"/>
          </a:xfrm>
        </p:spPr>
        <p:txBody>
          <a:bodyPr/>
          <a:lstStyle/>
          <a:p>
            <a:r>
              <a:rPr lang="en-US" smtClean="0"/>
              <a:t>Click to edit Master title style</a:t>
            </a:r>
            <a:endParaRPr lang="en-US" dirty="0"/>
          </a:p>
        </p:txBody>
      </p:sp>
      <p:sp>
        <p:nvSpPr>
          <p:cNvPr id="2" name="Date Placeholder 1">
            <a:extLst>
              <a:ext uri="{FF2B5EF4-FFF2-40B4-BE49-F238E27FC236}">
                <a16:creationId xmlns:a16="http://schemas.microsoft.com/office/drawing/2014/main" id="{640A9DCA-C8FA-4C09-B99A-DC34A0B4293F}"/>
              </a:ext>
            </a:extLst>
          </p:cNvPr>
          <p:cNvSpPr>
            <a:spLocks noGrp="1"/>
          </p:cNvSpPr>
          <p:nvPr>
            <p:ph type="dt" sz="half" idx="14"/>
          </p:nvPr>
        </p:nvSpPr>
        <p:spPr/>
        <p:txBody>
          <a:bodyPr/>
          <a:lstStyle/>
          <a:p>
            <a:fld id="{570F7BC1-0FD8-41F6-84BC-19F1650993C1}" type="datetime1">
              <a:rPr lang="en-US" smtClean="0"/>
              <a:t>8/21/2020</a:t>
            </a:fld>
            <a:endParaRPr lang="en-US" dirty="0"/>
          </a:p>
        </p:txBody>
      </p:sp>
      <p:sp>
        <p:nvSpPr>
          <p:cNvPr id="3" name="Footer Placeholder 2">
            <a:extLst>
              <a:ext uri="{FF2B5EF4-FFF2-40B4-BE49-F238E27FC236}">
                <a16:creationId xmlns:a16="http://schemas.microsoft.com/office/drawing/2014/main" id="{5AE9C752-D058-463B-9E84-F0D0FB1AA230}"/>
              </a:ext>
            </a:extLst>
          </p:cNvPr>
          <p:cNvSpPr>
            <a:spLocks noGrp="1"/>
          </p:cNvSpPr>
          <p:nvPr>
            <p:ph type="ftr" sz="quarter" idx="15"/>
          </p:nvPr>
        </p:nvSpPr>
        <p:spPr/>
        <p:txBody>
          <a:bodyPr/>
          <a:lstStyle/>
          <a:p>
            <a:r>
              <a:rPr lang="en-US"/>
              <a:t>© 2018 Cognizant</a:t>
            </a:r>
            <a:endParaRPr lang="en-US" dirty="0"/>
          </a:p>
        </p:txBody>
      </p:sp>
      <p:sp>
        <p:nvSpPr>
          <p:cNvPr id="5" name="Slide Number Placeholder 4">
            <a:extLst>
              <a:ext uri="{FF2B5EF4-FFF2-40B4-BE49-F238E27FC236}">
                <a16:creationId xmlns:a16="http://schemas.microsoft.com/office/drawing/2014/main" id="{4ED1AAD6-6BF9-44BD-8B5E-441D9E17EC63}"/>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D3E2704D-D973-44F5-AFE3-5458B42961F6}"/>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459E830F-3EEF-43CF-8DA5-7C9FAB97A07E}"/>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15132476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Only">
    <p:spTree>
      <p:nvGrpSpPr>
        <p:cNvPr id="1" name=""/>
        <p:cNvGrpSpPr/>
        <p:nvPr/>
      </p:nvGrpSpPr>
      <p:grpSpPr>
        <a:xfrm>
          <a:off x="0" y="0"/>
          <a:ext cx="0" cy="0"/>
          <a:chOff x="0" y="0"/>
          <a:chExt cx="0" cy="0"/>
        </a:xfrm>
      </p:grpSpPr>
      <p:sp>
        <p:nvSpPr>
          <p:cNvPr id="10" name="Picture Placeholder 7"/>
          <p:cNvSpPr>
            <a:spLocks noGrp="1"/>
          </p:cNvSpPr>
          <p:nvPr>
            <p:ph type="pic" sz="quarter" idx="13" hasCustomPrompt="1"/>
          </p:nvPr>
        </p:nvSpPr>
        <p:spPr>
          <a:xfrm>
            <a:off x="0" y="0"/>
            <a:ext cx="9144000" cy="4572000"/>
          </a:xfrm>
          <a:prstGeom prst="rect">
            <a:avLst/>
          </a:prstGeom>
        </p:spPr>
        <p:txBody>
          <a:bodyPr anchor="ctr">
            <a:normAutofit/>
          </a:bodyPr>
          <a:lstStyle>
            <a:lvl1pPr marL="0" marR="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tx2"/>
                </a:solidFill>
              </a:defRPr>
            </a:lvl1p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2" name="Date Placeholder 1">
            <a:extLst>
              <a:ext uri="{FF2B5EF4-FFF2-40B4-BE49-F238E27FC236}">
                <a16:creationId xmlns:a16="http://schemas.microsoft.com/office/drawing/2014/main" id="{879723C8-B7B3-4950-BDEC-A8C820F2E9F0}"/>
              </a:ext>
            </a:extLst>
          </p:cNvPr>
          <p:cNvSpPr>
            <a:spLocks noGrp="1"/>
          </p:cNvSpPr>
          <p:nvPr>
            <p:ph type="dt" sz="half" idx="14"/>
          </p:nvPr>
        </p:nvSpPr>
        <p:spPr/>
        <p:txBody>
          <a:bodyPr/>
          <a:lstStyle/>
          <a:p>
            <a:fld id="{823DD77B-A48D-4A83-80D9-3FB2FBFCC6D5}" type="datetime1">
              <a:rPr lang="en-US" smtClean="0"/>
              <a:t>8/21/2020</a:t>
            </a:fld>
            <a:endParaRPr lang="en-US" dirty="0"/>
          </a:p>
        </p:txBody>
      </p:sp>
      <p:sp>
        <p:nvSpPr>
          <p:cNvPr id="3" name="Footer Placeholder 2">
            <a:extLst>
              <a:ext uri="{FF2B5EF4-FFF2-40B4-BE49-F238E27FC236}">
                <a16:creationId xmlns:a16="http://schemas.microsoft.com/office/drawing/2014/main" id="{EC67F4B0-9013-4E9E-9C02-E80308C894B4}"/>
              </a:ext>
            </a:extLst>
          </p:cNvPr>
          <p:cNvSpPr>
            <a:spLocks noGrp="1"/>
          </p:cNvSpPr>
          <p:nvPr>
            <p:ph type="ftr" sz="quarter" idx="15"/>
          </p:nvPr>
        </p:nvSpPr>
        <p:spPr/>
        <p:txBody>
          <a:bodyPr/>
          <a:lstStyle/>
          <a:p>
            <a:r>
              <a:rPr lang="en-US"/>
              <a:t>© 2018 Cognizant</a:t>
            </a:r>
            <a:endParaRPr lang="en-US" dirty="0"/>
          </a:p>
        </p:txBody>
      </p:sp>
      <p:sp>
        <p:nvSpPr>
          <p:cNvPr id="4" name="Slide Number Placeholder 3">
            <a:extLst>
              <a:ext uri="{FF2B5EF4-FFF2-40B4-BE49-F238E27FC236}">
                <a16:creationId xmlns:a16="http://schemas.microsoft.com/office/drawing/2014/main" id="{78CF68D0-3D52-4AAE-BAD5-E685A44EC437}"/>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AAC0B7B8-5D2E-4DC2-8ED6-129DC4E412E4}"/>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5555C70-7666-4B1C-BD96-58FC37C94F9A}"/>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8423896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amp; Image">
    <p:spTree>
      <p:nvGrpSpPr>
        <p:cNvPr id="1" name=""/>
        <p:cNvGrpSpPr/>
        <p:nvPr/>
      </p:nvGrpSpPr>
      <p:grpSpPr>
        <a:xfrm>
          <a:off x="0" y="0"/>
          <a:ext cx="0" cy="0"/>
          <a:chOff x="0" y="0"/>
          <a:chExt cx="0" cy="0"/>
        </a:xfrm>
      </p:grpSpPr>
      <p:sp>
        <p:nvSpPr>
          <p:cNvPr id="7" name="Picture Placeholder 7"/>
          <p:cNvSpPr>
            <a:spLocks noGrp="1"/>
          </p:cNvSpPr>
          <p:nvPr>
            <p:ph type="pic" sz="quarter" idx="13"/>
          </p:nvPr>
        </p:nvSpPr>
        <p:spPr>
          <a:xfrm>
            <a:off x="0" y="3200400"/>
            <a:ext cx="9143999" cy="1371600"/>
          </a:xfrm>
          <a:prstGeom prst="rect">
            <a:avLst/>
          </a:prstGeom>
        </p:spPr>
        <p:txBody>
          <a:bodyPr anchor="ctr">
            <a:normAutofit/>
          </a:bodyPr>
          <a:lstStyle>
            <a:lvl1pPr marL="0" indent="0" algn="ctr">
              <a:buNone/>
              <a:defRPr>
                <a:solidFill>
                  <a:schemeClr val="tx2"/>
                </a:solidFill>
              </a:defRPr>
            </a:lvl1pPr>
          </a:lstStyle>
          <a:p>
            <a:r>
              <a:rPr lang="en-US" smtClean="0"/>
              <a:t>Click icon to add picture</a:t>
            </a:r>
            <a:endParaRPr lang="en-US" dirty="0"/>
          </a:p>
        </p:txBody>
      </p:sp>
      <p:sp>
        <p:nvSpPr>
          <p:cNvPr id="10" name="Content Placeholder 8">
            <a:extLst>
              <a:ext uri="{FF2B5EF4-FFF2-40B4-BE49-F238E27FC236}">
                <a16:creationId xmlns:a16="http://schemas.microsoft.com/office/drawing/2014/main" id="{A6472576-AA86-442F-942A-4D33C4E2B313}"/>
              </a:ext>
            </a:extLst>
          </p:cNvPr>
          <p:cNvSpPr>
            <a:spLocks noGrp="1"/>
          </p:cNvSpPr>
          <p:nvPr>
            <p:ph sz="quarter" idx="16"/>
          </p:nvPr>
        </p:nvSpPr>
        <p:spPr>
          <a:xfrm>
            <a:off x="384048" y="274320"/>
            <a:ext cx="8385048" cy="2743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Date Placeholder 1">
            <a:extLst>
              <a:ext uri="{FF2B5EF4-FFF2-40B4-BE49-F238E27FC236}">
                <a16:creationId xmlns:a16="http://schemas.microsoft.com/office/drawing/2014/main" id="{7D071916-F690-4209-B46C-EC1B2FCDBE7A}"/>
              </a:ext>
            </a:extLst>
          </p:cNvPr>
          <p:cNvSpPr>
            <a:spLocks noGrp="1"/>
          </p:cNvSpPr>
          <p:nvPr>
            <p:ph type="dt" sz="half" idx="17"/>
          </p:nvPr>
        </p:nvSpPr>
        <p:spPr/>
        <p:txBody>
          <a:bodyPr/>
          <a:lstStyle/>
          <a:p>
            <a:fld id="{D2F3DBFE-4C54-4871-AC44-CA1C3E00C2E0}" type="datetime1">
              <a:rPr lang="en-US" smtClean="0"/>
              <a:t>8/21/2020</a:t>
            </a:fld>
            <a:endParaRPr lang="en-US" dirty="0"/>
          </a:p>
        </p:txBody>
      </p:sp>
      <p:sp>
        <p:nvSpPr>
          <p:cNvPr id="3" name="Footer Placeholder 2">
            <a:extLst>
              <a:ext uri="{FF2B5EF4-FFF2-40B4-BE49-F238E27FC236}">
                <a16:creationId xmlns:a16="http://schemas.microsoft.com/office/drawing/2014/main" id="{5E82348C-75B0-4FAD-B938-374E4C3CF7C4}"/>
              </a:ext>
            </a:extLst>
          </p:cNvPr>
          <p:cNvSpPr>
            <a:spLocks noGrp="1"/>
          </p:cNvSpPr>
          <p:nvPr>
            <p:ph type="ftr" sz="quarter" idx="18"/>
          </p:nvPr>
        </p:nvSpPr>
        <p:spPr/>
        <p:txBody>
          <a:bodyPr/>
          <a:lstStyle/>
          <a:p>
            <a:r>
              <a:rPr lang="en-US"/>
              <a:t>© 2018 Cognizant</a:t>
            </a:r>
            <a:endParaRPr lang="en-US" dirty="0"/>
          </a:p>
        </p:txBody>
      </p:sp>
      <p:sp>
        <p:nvSpPr>
          <p:cNvPr id="4" name="Slide Number Placeholder 3">
            <a:extLst>
              <a:ext uri="{FF2B5EF4-FFF2-40B4-BE49-F238E27FC236}">
                <a16:creationId xmlns:a16="http://schemas.microsoft.com/office/drawing/2014/main" id="{A7C8C4C5-03BD-4CB4-9145-5AD4CD061F5B}"/>
              </a:ext>
            </a:extLst>
          </p:cNvPr>
          <p:cNvSpPr>
            <a:spLocks noGrp="1"/>
          </p:cNvSpPr>
          <p:nvPr>
            <p:ph type="sldNum" sz="quarter" idx="19"/>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C0861592-E564-44B4-A852-0D4E56011C1F}"/>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2063E46-1CE4-4B18-8360-8C206F79FA32}"/>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40232037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edia Only">
    <p:spTree>
      <p:nvGrpSpPr>
        <p:cNvPr id="1" name=""/>
        <p:cNvGrpSpPr/>
        <p:nvPr/>
      </p:nvGrpSpPr>
      <p:grpSpPr>
        <a:xfrm>
          <a:off x="0" y="0"/>
          <a:ext cx="0" cy="0"/>
          <a:chOff x="0" y="0"/>
          <a:chExt cx="0" cy="0"/>
        </a:xfrm>
      </p:grpSpPr>
      <p:sp>
        <p:nvSpPr>
          <p:cNvPr id="4" name="Picture Placeholder 3"/>
          <p:cNvSpPr>
            <a:spLocks noGrp="1"/>
          </p:cNvSpPr>
          <p:nvPr>
            <p:ph type="pic" sz="quarter" idx="13" hasCustomPrompt="1"/>
          </p:nvPr>
        </p:nvSpPr>
        <p:spPr>
          <a:xfrm>
            <a:off x="0" y="0"/>
            <a:ext cx="9144000" cy="4572000"/>
          </a:xfrm>
          <a:prstGeom prst="rect">
            <a:avLst/>
          </a:prstGeom>
        </p:spPr>
        <p:txBody>
          <a:bodyPr vert="horz" anchor="ctr"/>
          <a:lstStyle>
            <a:lvl1pPr marL="0" indent="0" algn="ctr">
              <a:buNone/>
              <a:defRPr>
                <a:solidFill>
                  <a:schemeClr val="tx2"/>
                </a:solidFill>
              </a:defRPr>
            </a:lvl1pPr>
          </a:lstStyle>
          <a:p>
            <a:r>
              <a:rPr lang="en-US" dirty="0"/>
              <a:t>Insert media here</a:t>
            </a:r>
          </a:p>
        </p:txBody>
      </p:sp>
      <p:sp>
        <p:nvSpPr>
          <p:cNvPr id="2" name="Date Placeholder 1">
            <a:extLst>
              <a:ext uri="{FF2B5EF4-FFF2-40B4-BE49-F238E27FC236}">
                <a16:creationId xmlns:a16="http://schemas.microsoft.com/office/drawing/2014/main" id="{FAD9B5BD-B7AB-4911-895E-9E202985C17D}"/>
              </a:ext>
            </a:extLst>
          </p:cNvPr>
          <p:cNvSpPr>
            <a:spLocks noGrp="1"/>
          </p:cNvSpPr>
          <p:nvPr>
            <p:ph type="dt" sz="half" idx="14"/>
          </p:nvPr>
        </p:nvSpPr>
        <p:spPr/>
        <p:txBody>
          <a:bodyPr/>
          <a:lstStyle/>
          <a:p>
            <a:fld id="{1AAC1330-E2BF-49AD-8137-965DA04DAA2C}" type="datetime1">
              <a:rPr lang="en-US" smtClean="0"/>
              <a:t>8/21/2020</a:t>
            </a:fld>
            <a:endParaRPr lang="en-US" dirty="0"/>
          </a:p>
        </p:txBody>
      </p:sp>
      <p:sp>
        <p:nvSpPr>
          <p:cNvPr id="3" name="Footer Placeholder 2">
            <a:extLst>
              <a:ext uri="{FF2B5EF4-FFF2-40B4-BE49-F238E27FC236}">
                <a16:creationId xmlns:a16="http://schemas.microsoft.com/office/drawing/2014/main" id="{62C5353D-C3F0-4610-AC96-51E1C3E24530}"/>
              </a:ext>
            </a:extLst>
          </p:cNvPr>
          <p:cNvSpPr>
            <a:spLocks noGrp="1"/>
          </p:cNvSpPr>
          <p:nvPr>
            <p:ph type="ftr" sz="quarter" idx="15"/>
          </p:nvPr>
        </p:nvSpPr>
        <p:spPr/>
        <p:txBody>
          <a:bodyPr/>
          <a:lstStyle/>
          <a:p>
            <a:r>
              <a:rPr lang="en-US"/>
              <a:t>© 2018 Cognizant</a:t>
            </a:r>
            <a:endParaRPr lang="en-US" dirty="0"/>
          </a:p>
        </p:txBody>
      </p:sp>
      <p:sp>
        <p:nvSpPr>
          <p:cNvPr id="6" name="Slide Number Placeholder 5">
            <a:extLst>
              <a:ext uri="{FF2B5EF4-FFF2-40B4-BE49-F238E27FC236}">
                <a16:creationId xmlns:a16="http://schemas.microsoft.com/office/drawing/2014/main" id="{75981F65-3889-43EC-925C-AE198E6C390E}"/>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EBA89284-C4DA-40FB-8673-D09F327E1187}"/>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5E404F8E-3569-4CB7-9779-AC1B195FD642}"/>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4156969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lue Cover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white">
          <a:xfrm>
            <a:off x="457200" y="1691187"/>
            <a:ext cx="5029200" cy="1052596"/>
          </a:xfrm>
        </p:spPr>
        <p:txBody>
          <a:bodyPr anchor="b">
            <a:spAutoFit/>
          </a:bodyPr>
          <a:lstStyle>
            <a:lvl1pPr algn="l">
              <a:defRPr sz="3800">
                <a:solidFill>
                  <a:schemeClr val="bg1"/>
                </a:solidFill>
              </a:defRPr>
            </a:lvl1pPr>
          </a:lstStyle>
          <a:p>
            <a:pPr lvl="0"/>
            <a:r>
              <a:rPr lang="en-US" dirty="0"/>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white">
          <a:xfrm>
            <a:off x="457200" y="3118104"/>
            <a:ext cx="5029200" cy="538609"/>
          </a:xfrm>
        </p:spPr>
        <p:txBody>
          <a:bodyPr>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bg1"/>
                </a:solidFill>
              </a:defRPr>
            </a:lvl1pPr>
            <a:lvl2pPr marL="0" indent="0" algn="l">
              <a:buClrTx/>
              <a:buFont typeface="Arial" panose="020B0604020202020204" pitchFamily="34" charset="0"/>
              <a:buNone/>
              <a:tabLst/>
              <a:defRPr sz="1200">
                <a:solidFill>
                  <a:schemeClr val="bg1"/>
                </a:solidFill>
              </a:defRPr>
            </a:lvl2pPr>
            <a:lvl3pPr marL="228600" indent="-228600" algn="l">
              <a:spcBef>
                <a:spcPts val="600"/>
              </a:spcBef>
              <a:buClrTx/>
              <a:buSzPct val="125000"/>
              <a:buFont typeface="Arial" panose="020B0604020202020204" pitchFamily="34" charset="0"/>
              <a:buChar char="•"/>
              <a:defRPr sz="1200">
                <a:solidFill>
                  <a:schemeClr val="bg1"/>
                </a:solidFill>
              </a:defRPr>
            </a:lvl3pPr>
            <a:lvl4pPr marL="228600" indent="-228600" algn="l">
              <a:spcBef>
                <a:spcPts val="600"/>
              </a:spcBef>
              <a:buClrTx/>
              <a:buSzPct val="125000"/>
              <a:buFont typeface="Arial" panose="020B0604020202020204" pitchFamily="34" charset="0"/>
              <a:buChar char="•"/>
              <a:defRPr sz="1200">
                <a:solidFill>
                  <a:schemeClr val="bg1"/>
                </a:solidFill>
              </a:defRPr>
            </a:lvl4pPr>
            <a:lvl5pPr marL="228600" indent="-228600" algn="l">
              <a:spcBef>
                <a:spcPts val="600"/>
              </a:spcBef>
              <a:buClrTx/>
              <a:buSzPct val="125000"/>
              <a:buFont typeface="Arial" panose="020B0604020202020204" pitchFamily="34" charset="0"/>
              <a:buChar char="•"/>
              <a:defRPr sz="1200">
                <a:solidFill>
                  <a:schemeClr val="bg1"/>
                </a:solidFill>
              </a:defRPr>
            </a:lvl5pPr>
            <a:lvl6pPr marL="228600" indent="-228600" algn="l">
              <a:spcBef>
                <a:spcPts val="600"/>
              </a:spcBef>
              <a:buClrTx/>
              <a:buSzPct val="125000"/>
              <a:buFont typeface="Arial" panose="020B0604020202020204" pitchFamily="34" charset="0"/>
              <a:buChar char="•"/>
              <a:defRPr sz="1200">
                <a:solidFill>
                  <a:schemeClr val="bg1"/>
                </a:solidFill>
              </a:defRPr>
            </a:lvl6pPr>
            <a:lvl7pPr marL="228600" indent="-228600" algn="l">
              <a:spcBef>
                <a:spcPts val="600"/>
              </a:spcBef>
              <a:buClrTx/>
              <a:buSzPct val="125000"/>
              <a:buFont typeface="Arial" panose="020B0604020202020204" pitchFamily="34" charset="0"/>
              <a:buChar char="•"/>
              <a:defRPr sz="1200">
                <a:solidFill>
                  <a:schemeClr val="bg1"/>
                </a:solidFill>
              </a:defRPr>
            </a:lvl7pPr>
            <a:lvl8pPr marL="228600" indent="-228600" algn="l">
              <a:spcBef>
                <a:spcPts val="600"/>
              </a:spcBef>
              <a:buClrTx/>
              <a:buSzPct val="125000"/>
              <a:buFont typeface="Arial" panose="020B0604020202020204" pitchFamily="34" charset="0"/>
              <a:buChar char="•"/>
              <a:defRPr sz="1200">
                <a:solidFill>
                  <a:schemeClr val="bg1"/>
                </a:solidFill>
              </a:defRPr>
            </a:lvl8pPr>
            <a:lvl9pPr marL="228600" indent="-228600" algn="l">
              <a:spcBef>
                <a:spcPts val="600"/>
              </a:spcBef>
              <a:buClrTx/>
              <a:buSzPct val="125000"/>
              <a:buFont typeface="Arial" panose="020B0604020202020204" pitchFamily="34" charset="0"/>
              <a:buChar char="•"/>
              <a:defRPr sz="1200">
                <a:solidFill>
                  <a:schemeClr val="bg1"/>
                </a:solidFill>
              </a:defRPr>
            </a:lvl9pPr>
          </a:lstStyle>
          <a:p>
            <a:pPr lvl="0"/>
            <a:r>
              <a:rPr lang="en-US" dirty="0"/>
              <a:t>Speaker’s Full Name</a:t>
            </a:r>
          </a:p>
          <a:p>
            <a:pPr lvl="1"/>
            <a:r>
              <a:rPr lang="en-US" dirty="0"/>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457200" y="4757277"/>
            <a:ext cx="5029200" cy="115416"/>
          </a:xfrm>
        </p:spPr>
        <p:txBody>
          <a:bodyPr>
            <a:spAutoFit/>
          </a:bodyPr>
          <a:lstStyle>
            <a:lvl1pPr>
              <a:defRPr sz="750">
                <a:solidFill>
                  <a:schemeClr val="bg1"/>
                </a:solidFill>
              </a:defRPr>
            </a:lvl1pPr>
            <a:lvl2pPr marL="0" indent="0">
              <a:defRPr sz="750">
                <a:solidFill>
                  <a:schemeClr val="bg1"/>
                </a:solidFill>
              </a:defRPr>
            </a:lvl2pPr>
            <a:lvl3pPr marL="0" indent="0">
              <a:defRPr sz="750">
                <a:solidFill>
                  <a:schemeClr val="bg1"/>
                </a:solidFill>
              </a:defRPr>
            </a:lvl3pPr>
            <a:lvl4pPr marL="0" indent="0">
              <a:defRPr sz="750">
                <a:solidFill>
                  <a:schemeClr val="bg1"/>
                </a:solidFill>
              </a:defRPr>
            </a:lvl4pPr>
            <a:lvl5pPr marL="0" indent="0">
              <a:defRPr sz="750">
                <a:solidFill>
                  <a:schemeClr val="bg1"/>
                </a:solidFill>
              </a:defRPr>
            </a:lvl5pPr>
            <a:lvl6pPr marL="0" indent="0">
              <a:defRPr sz="750">
                <a:solidFill>
                  <a:schemeClr val="bg1"/>
                </a:solidFill>
              </a:defRPr>
            </a:lvl6pPr>
            <a:lvl7pPr marL="0" indent="0">
              <a:defRPr sz="750">
                <a:solidFill>
                  <a:schemeClr val="bg1"/>
                </a:solidFill>
              </a:defRPr>
            </a:lvl7pPr>
            <a:lvl8pPr marL="0" indent="0">
              <a:defRPr sz="750">
                <a:solidFill>
                  <a:schemeClr val="bg1"/>
                </a:solidFill>
              </a:defRPr>
            </a:lvl8pPr>
            <a:lvl9pPr marL="0" indent="0">
              <a:defRPr sz="750">
                <a:solidFill>
                  <a:schemeClr val="bg1"/>
                </a:solidFill>
              </a:defRPr>
            </a:lvl9pPr>
          </a:lstStyle>
          <a:p>
            <a:r>
              <a:rPr lang="en-US"/>
              <a:t>© 2018 Cognizant</a:t>
            </a:r>
            <a:endParaRPr lang="en-US" dirty="0"/>
          </a:p>
        </p:txBody>
      </p:sp>
      <p:cxnSp>
        <p:nvCxnSpPr>
          <p:cNvPr id="13" name="Straight Connector 12">
            <a:extLst>
              <a:ext uri="{FF2B5EF4-FFF2-40B4-BE49-F238E27FC236}">
                <a16:creationId xmlns:a16="http://schemas.microsoft.com/office/drawing/2014/main" id="{F769F7CB-0D67-49E0-9197-CA57AE8A17CA}"/>
              </a:ext>
            </a:extLst>
          </p:cNvPr>
          <p:cNvCxnSpPr>
            <a:cxnSpLocks/>
          </p:cNvCxnSpPr>
          <p:nvPr userDrawn="1"/>
        </p:nvCxnSpPr>
        <p:spPr bwMode="white">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E4D59F9-56F9-4A49-9196-51BDC9B07373}"/>
              </a:ext>
            </a:extLst>
          </p:cNvPr>
          <p:cNvPicPr>
            <a:picLocks noChangeAspect="1"/>
          </p:cNvPicPr>
          <p:nvPr userDrawn="1"/>
        </p:nvPicPr>
        <p:blipFill>
          <a:blip r:embed="rId2"/>
          <a:stretch>
            <a:fillRect/>
          </a:stretch>
        </p:blipFill>
        <p:spPr>
          <a:xfrm>
            <a:off x="457200" y="384048"/>
            <a:ext cx="2385905" cy="512064"/>
          </a:xfrm>
          <a:prstGeom prst="rect">
            <a:avLst/>
          </a:prstGeom>
        </p:spPr>
      </p:pic>
    </p:spTree>
    <p:extLst>
      <p:ext uri="{BB962C8B-B14F-4D97-AF65-F5344CB8AC3E}">
        <p14:creationId xmlns:p14="http://schemas.microsoft.com/office/powerpoint/2010/main" val="22163942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amp; Media">
    <p:spTree>
      <p:nvGrpSpPr>
        <p:cNvPr id="1" name=""/>
        <p:cNvGrpSpPr/>
        <p:nvPr/>
      </p:nvGrpSpPr>
      <p:grpSpPr>
        <a:xfrm>
          <a:off x="0" y="0"/>
          <a:ext cx="0" cy="0"/>
          <a:chOff x="0" y="0"/>
          <a:chExt cx="0" cy="0"/>
        </a:xfrm>
      </p:grpSpPr>
      <p:sp>
        <p:nvSpPr>
          <p:cNvPr id="4" name="Picture Placeholder 3"/>
          <p:cNvSpPr>
            <a:spLocks noGrp="1"/>
          </p:cNvSpPr>
          <p:nvPr>
            <p:ph type="pic" sz="quarter" idx="13" hasCustomPrompt="1"/>
          </p:nvPr>
        </p:nvSpPr>
        <p:spPr>
          <a:xfrm>
            <a:off x="0" y="1143000"/>
            <a:ext cx="9144000" cy="3429000"/>
          </a:xfrm>
          <a:prstGeom prst="rect">
            <a:avLst/>
          </a:prstGeom>
        </p:spPr>
        <p:txBody>
          <a:bodyPr vert="horz" anchor="ctr"/>
          <a:lstStyle>
            <a:lvl1pPr marL="0" indent="0" algn="ctr">
              <a:buNone/>
              <a:defRPr>
                <a:solidFill>
                  <a:schemeClr val="tx2"/>
                </a:solidFill>
              </a:defRPr>
            </a:lvl1pPr>
          </a:lstStyle>
          <a:p>
            <a:r>
              <a:rPr lang="en-US" dirty="0"/>
              <a:t>Insert media here</a:t>
            </a:r>
          </a:p>
        </p:txBody>
      </p:sp>
      <p:sp>
        <p:nvSpPr>
          <p:cNvPr id="10" name="Title 1">
            <a:extLst>
              <a:ext uri="{FF2B5EF4-FFF2-40B4-BE49-F238E27FC236}">
                <a16:creationId xmlns:a16="http://schemas.microsoft.com/office/drawing/2014/main" id="{F7701FDA-857B-4B97-A1E3-A1B888D9CB7E}"/>
              </a:ext>
            </a:extLst>
          </p:cNvPr>
          <p:cNvSpPr>
            <a:spLocks noGrp="1"/>
          </p:cNvSpPr>
          <p:nvPr>
            <p:ph type="title"/>
          </p:nvPr>
        </p:nvSpPr>
        <p:spPr>
          <a:xfrm>
            <a:off x="384048" y="274320"/>
            <a:ext cx="8382437" cy="795528"/>
          </a:xfrm>
        </p:spPr>
        <p:txBody>
          <a:bodyPr/>
          <a:lstStyle/>
          <a:p>
            <a:r>
              <a:rPr lang="en-US" smtClean="0"/>
              <a:t>Click to edit Master title style</a:t>
            </a:r>
            <a:endParaRPr lang="en-US" dirty="0"/>
          </a:p>
        </p:txBody>
      </p:sp>
      <p:sp>
        <p:nvSpPr>
          <p:cNvPr id="3" name="Date Placeholder 2">
            <a:extLst>
              <a:ext uri="{FF2B5EF4-FFF2-40B4-BE49-F238E27FC236}">
                <a16:creationId xmlns:a16="http://schemas.microsoft.com/office/drawing/2014/main" id="{E76CC38F-9F2A-422F-979B-8828A725FA85}"/>
              </a:ext>
            </a:extLst>
          </p:cNvPr>
          <p:cNvSpPr>
            <a:spLocks noGrp="1"/>
          </p:cNvSpPr>
          <p:nvPr>
            <p:ph type="dt" sz="half" idx="14"/>
          </p:nvPr>
        </p:nvSpPr>
        <p:spPr/>
        <p:txBody>
          <a:bodyPr/>
          <a:lstStyle/>
          <a:p>
            <a:fld id="{8EC9ADD0-7A8A-4DDA-90EA-36FDF5E723B7}" type="datetime1">
              <a:rPr lang="en-US" smtClean="0"/>
              <a:t>8/21/2020</a:t>
            </a:fld>
            <a:endParaRPr lang="en-US" dirty="0"/>
          </a:p>
        </p:txBody>
      </p:sp>
      <p:sp>
        <p:nvSpPr>
          <p:cNvPr id="5" name="Footer Placeholder 4">
            <a:extLst>
              <a:ext uri="{FF2B5EF4-FFF2-40B4-BE49-F238E27FC236}">
                <a16:creationId xmlns:a16="http://schemas.microsoft.com/office/drawing/2014/main" id="{46887D2D-86BD-4F81-ABB2-617104A445E8}"/>
              </a:ext>
            </a:extLst>
          </p:cNvPr>
          <p:cNvSpPr>
            <a:spLocks noGrp="1"/>
          </p:cNvSpPr>
          <p:nvPr>
            <p:ph type="ftr" sz="quarter" idx="15"/>
          </p:nvPr>
        </p:nvSpPr>
        <p:spPr/>
        <p:txBody>
          <a:bodyPr/>
          <a:lstStyle/>
          <a:p>
            <a:r>
              <a:rPr lang="en-US"/>
              <a:t>© 2018 Cognizant</a:t>
            </a:r>
            <a:endParaRPr lang="en-US" dirty="0"/>
          </a:p>
        </p:txBody>
      </p:sp>
      <p:sp>
        <p:nvSpPr>
          <p:cNvPr id="6" name="Slide Number Placeholder 5">
            <a:extLst>
              <a:ext uri="{FF2B5EF4-FFF2-40B4-BE49-F238E27FC236}">
                <a16:creationId xmlns:a16="http://schemas.microsoft.com/office/drawing/2014/main" id="{24DDFD90-6BB1-437F-9F87-F0EE11D6B0F0}"/>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9" name="Straight Connector 8">
            <a:extLst>
              <a:ext uri="{FF2B5EF4-FFF2-40B4-BE49-F238E27FC236}">
                <a16:creationId xmlns:a16="http://schemas.microsoft.com/office/drawing/2014/main" id="{26E7E8EB-BBE8-401F-8C15-7A754DD1C2CB}"/>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2F5B8BF-A1CE-42CC-ACF4-0A5192FDE5F8}"/>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34979849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edia &amp; Tex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6" y="274321"/>
            <a:ext cx="4114800" cy="4297679"/>
          </a:xfrm>
        </p:spPr>
        <p:txBody>
          <a:bodyPr/>
          <a:lstStyle>
            <a:lvl1pPr>
              <a:defRPr>
                <a:solidFill>
                  <a:schemeClr val="tx2"/>
                </a:soli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Media Placeholder 15">
            <a:extLst>
              <a:ext uri="{FF2B5EF4-FFF2-40B4-BE49-F238E27FC236}">
                <a16:creationId xmlns:a16="http://schemas.microsoft.com/office/drawing/2014/main" id="{CEB5CA12-0E7C-45C9-92C9-E64DA0065752}"/>
              </a:ext>
            </a:extLst>
          </p:cNvPr>
          <p:cNvSpPr>
            <a:spLocks noGrp="1"/>
          </p:cNvSpPr>
          <p:nvPr>
            <p:ph type="media" sz="quarter" idx="17" hasCustomPrompt="1"/>
          </p:nvPr>
        </p:nvSpPr>
        <p:spPr>
          <a:xfrm>
            <a:off x="0" y="0"/>
            <a:ext cx="4498848" cy="4572000"/>
          </a:xfrm>
        </p:spPr>
        <p:txBody>
          <a:bodyPr anchor="ctr"/>
          <a:lstStyle>
            <a:lvl1pPr marL="0" marR="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Insert media here</a:t>
            </a:r>
          </a:p>
        </p:txBody>
      </p:sp>
      <p:sp>
        <p:nvSpPr>
          <p:cNvPr id="2" name="Date Placeholder 1">
            <a:extLst>
              <a:ext uri="{FF2B5EF4-FFF2-40B4-BE49-F238E27FC236}">
                <a16:creationId xmlns:a16="http://schemas.microsoft.com/office/drawing/2014/main" id="{D9F91859-85A6-4652-BB50-DE18F40DAE17}"/>
              </a:ext>
            </a:extLst>
          </p:cNvPr>
          <p:cNvSpPr>
            <a:spLocks noGrp="1"/>
          </p:cNvSpPr>
          <p:nvPr>
            <p:ph type="dt" sz="half" idx="18"/>
          </p:nvPr>
        </p:nvSpPr>
        <p:spPr/>
        <p:txBody>
          <a:bodyPr/>
          <a:lstStyle/>
          <a:p>
            <a:fld id="{E61B5604-DF5E-43D2-8A62-47A2FCD1FDA9}" type="datetime1">
              <a:rPr lang="en-US" smtClean="0"/>
              <a:t>8/21/2020</a:t>
            </a:fld>
            <a:endParaRPr lang="en-US" dirty="0"/>
          </a:p>
        </p:txBody>
      </p:sp>
      <p:sp>
        <p:nvSpPr>
          <p:cNvPr id="3" name="Footer Placeholder 2">
            <a:extLst>
              <a:ext uri="{FF2B5EF4-FFF2-40B4-BE49-F238E27FC236}">
                <a16:creationId xmlns:a16="http://schemas.microsoft.com/office/drawing/2014/main" id="{699760E2-6197-4679-A293-2A1317EFAB4B}"/>
              </a:ext>
            </a:extLst>
          </p:cNvPr>
          <p:cNvSpPr>
            <a:spLocks noGrp="1"/>
          </p:cNvSpPr>
          <p:nvPr>
            <p:ph type="ftr" sz="quarter" idx="19"/>
          </p:nvPr>
        </p:nvSpPr>
        <p:spPr/>
        <p:txBody>
          <a:bodyPr/>
          <a:lstStyle/>
          <a:p>
            <a:r>
              <a:rPr lang="en-US"/>
              <a:t>© 2018 Cognizant</a:t>
            </a:r>
            <a:endParaRPr lang="en-US" dirty="0"/>
          </a:p>
        </p:txBody>
      </p:sp>
      <p:sp>
        <p:nvSpPr>
          <p:cNvPr id="5" name="Slide Number Placeholder 4">
            <a:extLst>
              <a:ext uri="{FF2B5EF4-FFF2-40B4-BE49-F238E27FC236}">
                <a16:creationId xmlns:a16="http://schemas.microsoft.com/office/drawing/2014/main" id="{DEF677D8-5DFC-45CA-854E-7E2FDF7D4794}"/>
              </a:ext>
            </a:extLst>
          </p:cNvPr>
          <p:cNvSpPr>
            <a:spLocks noGrp="1"/>
          </p:cNvSpPr>
          <p:nvPr>
            <p:ph type="sldNum" sz="quarter" idx="20"/>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FB6A4D1D-419D-453A-9A35-9EF2960602A8}"/>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3AA30451-9D03-4FA5-AF5E-920706E8ED2F}"/>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42383321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mp; Tex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6" y="274320"/>
            <a:ext cx="4114800" cy="4297678"/>
          </a:xfrm>
        </p:spPr>
        <p:txBody>
          <a:bodyPr/>
          <a:lstStyle>
            <a:lvl1pPr>
              <a:defRPr>
                <a:solidFill>
                  <a:schemeClr val="tx2"/>
                </a:soli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Picture Placeholder 2">
            <a:extLst>
              <a:ext uri="{FF2B5EF4-FFF2-40B4-BE49-F238E27FC236}">
                <a16:creationId xmlns:a16="http://schemas.microsoft.com/office/drawing/2014/main" id="{A8E3F330-9F76-4B2D-936C-BA1660611058}"/>
              </a:ext>
            </a:extLst>
          </p:cNvPr>
          <p:cNvSpPr>
            <a:spLocks noGrp="1"/>
          </p:cNvSpPr>
          <p:nvPr>
            <p:ph type="pic" sz="quarter" idx="14" hasCustomPrompt="1"/>
          </p:nvPr>
        </p:nvSpPr>
        <p:spPr>
          <a:xfrm>
            <a:off x="0" y="0"/>
            <a:ext cx="4498975" cy="4572000"/>
          </a:xfrm>
        </p:spPr>
        <p:txBody>
          <a:bodyPr anchor="ctr"/>
          <a:lstStyle>
            <a:lvl1pPr marL="0" marR="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2" name="Date Placeholder 1">
            <a:extLst>
              <a:ext uri="{FF2B5EF4-FFF2-40B4-BE49-F238E27FC236}">
                <a16:creationId xmlns:a16="http://schemas.microsoft.com/office/drawing/2014/main" id="{FCC1D49F-49AB-492E-AADA-3FDC394DFDFE}"/>
              </a:ext>
            </a:extLst>
          </p:cNvPr>
          <p:cNvSpPr>
            <a:spLocks noGrp="1"/>
          </p:cNvSpPr>
          <p:nvPr>
            <p:ph type="dt" sz="half" idx="15"/>
          </p:nvPr>
        </p:nvSpPr>
        <p:spPr/>
        <p:txBody>
          <a:bodyPr/>
          <a:lstStyle/>
          <a:p>
            <a:fld id="{FD41BCAF-0092-44DE-B9D2-2B3BAFA2B3D3}" type="datetime1">
              <a:rPr lang="en-US" smtClean="0"/>
              <a:t>8/21/2020</a:t>
            </a:fld>
            <a:endParaRPr lang="en-US" dirty="0"/>
          </a:p>
        </p:txBody>
      </p:sp>
      <p:sp>
        <p:nvSpPr>
          <p:cNvPr id="5" name="Footer Placeholder 4">
            <a:extLst>
              <a:ext uri="{FF2B5EF4-FFF2-40B4-BE49-F238E27FC236}">
                <a16:creationId xmlns:a16="http://schemas.microsoft.com/office/drawing/2014/main" id="{9787AAB2-79C4-4D8A-B367-D69C5CB97715}"/>
              </a:ext>
            </a:extLst>
          </p:cNvPr>
          <p:cNvSpPr>
            <a:spLocks noGrp="1"/>
          </p:cNvSpPr>
          <p:nvPr>
            <p:ph type="ftr" sz="quarter" idx="16"/>
          </p:nvPr>
        </p:nvSpPr>
        <p:spPr/>
        <p:txBody>
          <a:bodyPr/>
          <a:lstStyle/>
          <a:p>
            <a:r>
              <a:rPr lang="en-US"/>
              <a:t>© 2018 Cognizant</a:t>
            </a:r>
            <a:endParaRPr lang="en-US" dirty="0"/>
          </a:p>
        </p:txBody>
      </p:sp>
      <p:sp>
        <p:nvSpPr>
          <p:cNvPr id="6" name="Slide Number Placeholder 5">
            <a:extLst>
              <a:ext uri="{FF2B5EF4-FFF2-40B4-BE49-F238E27FC236}">
                <a16:creationId xmlns:a16="http://schemas.microsoft.com/office/drawing/2014/main" id="{B80EC04C-1500-45F6-8042-1CE988757A42}"/>
              </a:ext>
            </a:extLst>
          </p:cNvPr>
          <p:cNvSpPr>
            <a:spLocks noGrp="1"/>
          </p:cNvSpPr>
          <p:nvPr>
            <p:ph type="sldNum" sz="quarter" idx="17"/>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092DAA9B-CFA7-4AA1-B116-CD98263A7298}"/>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3F9A740-E5A2-4D3A-836A-46E192FC2100}"/>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42698155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9D512A5-02AD-4CE7-95D7-2098ED248CD3}"/>
              </a:ext>
            </a:extLst>
          </p:cNvPr>
          <p:cNvPicPr>
            <a:picLocks noChangeAspect="1"/>
          </p:cNvPicPr>
          <p:nvPr userDrawn="1"/>
        </p:nvPicPr>
        <p:blipFill>
          <a:blip r:embed="rId2"/>
          <a:stretch>
            <a:fillRect/>
          </a:stretch>
        </p:blipFill>
        <p:spPr>
          <a:xfrm>
            <a:off x="0" y="5975"/>
            <a:ext cx="9133377" cy="5137525"/>
          </a:xfrm>
          <a:prstGeom prst="rect">
            <a:avLst/>
          </a:prstGeom>
        </p:spPr>
      </p:pic>
      <p:sp>
        <p:nvSpPr>
          <p:cNvPr id="2" name="Title 1"/>
          <p:cNvSpPr>
            <a:spLocks noGrp="1"/>
          </p:cNvSpPr>
          <p:nvPr>
            <p:ph type="title" hasCustomPrompt="1"/>
          </p:nvPr>
        </p:nvSpPr>
        <p:spPr>
          <a:xfrm>
            <a:off x="612648" y="1828800"/>
            <a:ext cx="7772400" cy="329184"/>
          </a:xfrm>
        </p:spPr>
        <p:txBody>
          <a:bodyPr anchor="b" anchorCtr="0">
            <a:noAutofit/>
          </a:bodyPr>
          <a:lstStyle>
            <a:lvl1pPr>
              <a:defRPr sz="3200">
                <a:solidFill>
                  <a:schemeClr val="tx1"/>
                </a:solidFill>
              </a:defRPr>
            </a:lvl1pPr>
          </a:lstStyle>
          <a:p>
            <a:r>
              <a:rPr lang="en-US" dirty="0"/>
              <a:t>Thank you</a:t>
            </a:r>
          </a:p>
        </p:txBody>
      </p:sp>
      <p:sp>
        <p:nvSpPr>
          <p:cNvPr id="8" name="Text Placeholder 7"/>
          <p:cNvSpPr>
            <a:spLocks noGrp="1"/>
          </p:cNvSpPr>
          <p:nvPr>
            <p:ph type="body" sz="quarter" idx="10" hasCustomPrompt="1"/>
          </p:nvPr>
        </p:nvSpPr>
        <p:spPr>
          <a:xfrm>
            <a:off x="612648" y="2441448"/>
            <a:ext cx="7772400" cy="630936"/>
          </a:xfrm>
          <a:prstGeom prst="rect">
            <a:avLst/>
          </a:prstGeom>
        </p:spPr>
        <p:txBody>
          <a:bodyPr vert="horz">
            <a:normAutofit/>
          </a:bodyPr>
          <a:lstStyle>
            <a:lvl1pPr marL="0" indent="0">
              <a:buNone/>
              <a:defRPr sz="2000">
                <a:solidFill>
                  <a:schemeClr val="tx1"/>
                </a:solidFill>
              </a:defRPr>
            </a:lvl1pPr>
            <a:lvl2pPr marL="0" indent="0">
              <a:buNone/>
              <a:defRPr sz="2000">
                <a:solidFill>
                  <a:schemeClr val="tx1"/>
                </a:solidFill>
              </a:defRPr>
            </a:lvl2pPr>
            <a:lvl3pPr marL="0" indent="0">
              <a:buNone/>
              <a:defRPr sz="2000">
                <a:solidFill>
                  <a:schemeClr val="tx1"/>
                </a:solidFill>
              </a:defRPr>
            </a:lvl3pPr>
            <a:lvl4pPr marL="0" indent="0">
              <a:buNone/>
              <a:defRPr sz="2000">
                <a:solidFill>
                  <a:schemeClr val="tx1"/>
                </a:solidFill>
              </a:defRPr>
            </a:lvl4pPr>
            <a:lvl5pPr marL="0" indent="0">
              <a:buNone/>
              <a:defRPr sz="2000">
                <a:solidFill>
                  <a:schemeClr val="tx1"/>
                </a:solidFill>
              </a:defRPr>
            </a:lvl5pPr>
            <a:lvl6pPr marL="0" indent="0">
              <a:buNone/>
              <a:defRPr sz="2000">
                <a:solidFill>
                  <a:schemeClr val="tx1"/>
                </a:solidFill>
              </a:defRPr>
            </a:lvl6pPr>
            <a:lvl7pPr marL="0" indent="0">
              <a:buNone/>
              <a:defRPr sz="2000">
                <a:solidFill>
                  <a:schemeClr val="tx1"/>
                </a:solidFill>
              </a:defRPr>
            </a:lvl7pPr>
            <a:lvl8pPr marL="0" indent="0">
              <a:buNone/>
              <a:defRPr sz="2000">
                <a:solidFill>
                  <a:schemeClr val="tx1"/>
                </a:solidFill>
              </a:defRPr>
            </a:lvl8pPr>
            <a:lvl9pPr marL="0" indent="0">
              <a:buNone/>
              <a:defRPr sz="2000">
                <a:solidFill>
                  <a:schemeClr val="tx1"/>
                </a:solidFill>
              </a:defRPr>
            </a:lvl9pPr>
          </a:lstStyle>
          <a:p>
            <a:pPr lvl="0"/>
            <a:r>
              <a:rPr lang="en-US" dirty="0"/>
              <a:t>Name</a:t>
            </a:r>
            <a:br>
              <a:rPr lang="en-US" dirty="0"/>
            </a:br>
            <a:r>
              <a:rPr lang="en-US" dirty="0"/>
              <a:t>Email (optional)</a:t>
            </a:r>
          </a:p>
        </p:txBody>
      </p:sp>
      <p:sp>
        <p:nvSpPr>
          <p:cNvPr id="6" name="TextBox 5"/>
          <p:cNvSpPr txBox="1"/>
          <p:nvPr userDrawn="1"/>
        </p:nvSpPr>
        <p:spPr>
          <a:xfrm>
            <a:off x="3588152" y="-972273"/>
            <a:ext cx="184731" cy="369332"/>
          </a:xfrm>
          <a:prstGeom prst="rect">
            <a:avLst/>
          </a:prstGeom>
          <a:noFill/>
        </p:spPr>
        <p:txBody>
          <a:bodyPr wrap="none" rtlCol="0">
            <a:spAutoFit/>
          </a:bodyPr>
          <a:lstStyle/>
          <a:p>
            <a:endParaRPr lang="en-US" dirty="0" err="1">
              <a:solidFill>
                <a:schemeClr val="tx2"/>
              </a:solidFill>
            </a:endParaRPr>
          </a:p>
        </p:txBody>
      </p:sp>
      <p:cxnSp>
        <p:nvCxnSpPr>
          <p:cNvPr id="11" name="Straight Connector 10">
            <a:extLst>
              <a:ext uri="{FF2B5EF4-FFF2-40B4-BE49-F238E27FC236}">
                <a16:creationId xmlns:a16="http://schemas.microsoft.com/office/drawing/2014/main" id="{8FFA5237-4D06-4CB8-B81D-E6E000044E96}"/>
              </a:ext>
            </a:extLst>
          </p:cNvPr>
          <p:cNvCxnSpPr>
            <a:cxnSpLocks/>
          </p:cNvCxnSpPr>
          <p:nvPr userDrawn="1"/>
        </p:nvCxnSpPr>
        <p:spPr>
          <a:xfrm>
            <a:off x="611138" y="2299716"/>
            <a:ext cx="1858684" cy="0"/>
          </a:xfrm>
          <a:prstGeom prst="line">
            <a:avLst/>
          </a:prstGeom>
          <a:ln>
            <a:solidFill>
              <a:srgbClr val="00A45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94BBC5B1-60EC-4841-A052-A7EA10470940}"/>
              </a:ext>
            </a:extLst>
          </p:cNvPr>
          <p:cNvPicPr>
            <a:picLocks noChangeAspect="1"/>
          </p:cNvPicPr>
          <p:nvPr userDrawn="1"/>
        </p:nvPicPr>
        <p:blipFill>
          <a:blip r:embed="rId3"/>
          <a:stretch>
            <a:fillRect/>
          </a:stretch>
        </p:blipFill>
        <p:spPr bwMode="black">
          <a:xfrm>
            <a:off x="6294697" y="384048"/>
            <a:ext cx="2385905" cy="512064"/>
          </a:xfrm>
          <a:prstGeom prst="rect">
            <a:avLst/>
          </a:prstGeom>
        </p:spPr>
      </p:pic>
    </p:spTree>
    <p:extLst>
      <p:ext uri="{BB962C8B-B14F-4D97-AF65-F5344CB8AC3E}">
        <p14:creationId xmlns:p14="http://schemas.microsoft.com/office/powerpoint/2010/main" val="15538746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White Cover Slide, Graph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BA977D-F01B-45A3-A788-241A0D7E09A5}"/>
              </a:ext>
            </a:extLst>
          </p:cNvPr>
          <p:cNvPicPr>
            <a:picLocks noChangeAspect="1"/>
          </p:cNvPicPr>
          <p:nvPr userDrawn="1"/>
        </p:nvPicPr>
        <p:blipFill>
          <a:blip r:embed="rId2"/>
          <a:stretch>
            <a:fillRect/>
          </a:stretch>
        </p:blipFill>
        <p:spPr>
          <a:xfrm>
            <a:off x="0" y="4451986"/>
            <a:ext cx="9144000" cy="691515"/>
          </a:xfrm>
          <a:prstGeom prst="rect">
            <a:avLst/>
          </a:prstGeom>
        </p:spPr>
      </p:pic>
      <p:pic>
        <p:nvPicPr>
          <p:cNvPr id="7" name="Picture 6">
            <a:extLst>
              <a:ext uri="{FF2B5EF4-FFF2-40B4-BE49-F238E27FC236}">
                <a16:creationId xmlns:a16="http://schemas.microsoft.com/office/drawing/2014/main" id="{99B63AD2-13B3-4C1A-81A7-6B8DAA7875CA}"/>
              </a:ext>
            </a:extLst>
          </p:cNvPr>
          <p:cNvPicPr>
            <a:picLocks noChangeAspect="1"/>
          </p:cNvPicPr>
          <p:nvPr userDrawn="1"/>
        </p:nvPicPr>
        <p:blipFill>
          <a:blip r:embed="rId3"/>
          <a:stretch>
            <a:fillRect/>
          </a:stretch>
        </p:blipFill>
        <p:spPr bwMode="black">
          <a:xfrm>
            <a:off x="457201" y="384048"/>
            <a:ext cx="2385905" cy="512064"/>
          </a:xfrm>
          <a:prstGeom prst="rect">
            <a:avLst/>
          </a:prstGeom>
        </p:spPr>
      </p:pic>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black">
          <a:xfrm>
            <a:off x="457200" y="1691640"/>
            <a:ext cx="5029200" cy="1052596"/>
          </a:xfrm>
        </p:spPr>
        <p:txBody>
          <a:bodyPr anchor="b">
            <a:spAutoFit/>
          </a:bodyPr>
          <a:lstStyle>
            <a:lvl1pPr algn="l">
              <a:defRPr sz="3800">
                <a:solidFill>
                  <a:schemeClr val="tx1"/>
                </a:solidFill>
              </a:defRPr>
            </a:lvl1pPr>
          </a:lstStyle>
          <a:p>
            <a:pPr lvl="0"/>
            <a:r>
              <a:rPr lang="en-US" dirty="0"/>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black">
          <a:xfrm>
            <a:off x="457200" y="3118105"/>
            <a:ext cx="5029200" cy="538609"/>
          </a:xfrm>
        </p:spPr>
        <p:txBody>
          <a:bodyPr>
            <a:spAutoFit/>
          </a:bodyPr>
          <a:lstStyle>
            <a:lvl1pPr marL="0" marR="0" indent="0" algn="l" defTabSz="914378"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tx1"/>
                </a:solidFill>
              </a:defRPr>
            </a:lvl1pPr>
            <a:lvl2pPr marL="0" indent="0" algn="l">
              <a:buClrTx/>
              <a:buFont typeface="Arial" panose="020B0604020202020204" pitchFamily="34" charset="0"/>
              <a:buNone/>
              <a:tabLst/>
              <a:defRPr sz="1200">
                <a:solidFill>
                  <a:schemeClr val="tx1"/>
                </a:solidFill>
              </a:defRPr>
            </a:lvl2pPr>
            <a:lvl3pPr marL="228594" indent="-228594" algn="l">
              <a:spcBef>
                <a:spcPts val="600"/>
              </a:spcBef>
              <a:buClrTx/>
              <a:buSzPct val="125000"/>
              <a:buFont typeface="Arial" panose="020B0604020202020204" pitchFamily="34" charset="0"/>
              <a:buChar char="•"/>
              <a:defRPr sz="1200">
                <a:solidFill>
                  <a:schemeClr val="tx1"/>
                </a:solidFill>
              </a:defRPr>
            </a:lvl3pPr>
            <a:lvl4pPr marL="228594" indent="-228594" algn="l">
              <a:spcBef>
                <a:spcPts val="600"/>
              </a:spcBef>
              <a:buClrTx/>
              <a:buSzPct val="125000"/>
              <a:buFont typeface="Arial" panose="020B0604020202020204" pitchFamily="34" charset="0"/>
              <a:buChar char="•"/>
              <a:defRPr sz="1200">
                <a:solidFill>
                  <a:schemeClr val="tx1"/>
                </a:solidFill>
              </a:defRPr>
            </a:lvl4pPr>
            <a:lvl5pPr marL="228594" indent="-228594" algn="l">
              <a:spcBef>
                <a:spcPts val="600"/>
              </a:spcBef>
              <a:buClrTx/>
              <a:buSzPct val="125000"/>
              <a:buFont typeface="Arial" panose="020B0604020202020204" pitchFamily="34" charset="0"/>
              <a:buChar char="•"/>
              <a:defRPr sz="1200">
                <a:solidFill>
                  <a:schemeClr val="tx1"/>
                </a:solidFill>
              </a:defRPr>
            </a:lvl5pPr>
            <a:lvl6pPr marL="228594" indent="-228594" algn="l">
              <a:spcBef>
                <a:spcPts val="600"/>
              </a:spcBef>
              <a:buClrTx/>
              <a:buSzPct val="125000"/>
              <a:buFont typeface="Arial" panose="020B0604020202020204" pitchFamily="34" charset="0"/>
              <a:buChar char="•"/>
              <a:defRPr sz="1200">
                <a:solidFill>
                  <a:schemeClr val="tx1"/>
                </a:solidFill>
              </a:defRPr>
            </a:lvl6pPr>
            <a:lvl7pPr marL="228594" indent="-228594" algn="l">
              <a:spcBef>
                <a:spcPts val="600"/>
              </a:spcBef>
              <a:buClrTx/>
              <a:buSzPct val="125000"/>
              <a:buFont typeface="Arial" panose="020B0604020202020204" pitchFamily="34" charset="0"/>
              <a:buChar char="•"/>
              <a:defRPr sz="1200">
                <a:solidFill>
                  <a:schemeClr val="tx1"/>
                </a:solidFill>
              </a:defRPr>
            </a:lvl7pPr>
            <a:lvl8pPr marL="228594" indent="-228594" algn="l">
              <a:spcBef>
                <a:spcPts val="600"/>
              </a:spcBef>
              <a:buClrTx/>
              <a:buSzPct val="125000"/>
              <a:buFont typeface="Arial" panose="020B0604020202020204" pitchFamily="34" charset="0"/>
              <a:buChar char="•"/>
              <a:defRPr sz="1200">
                <a:solidFill>
                  <a:schemeClr val="tx1"/>
                </a:solidFill>
              </a:defRPr>
            </a:lvl8pPr>
            <a:lvl9pPr marL="228594" indent="-228594" algn="l">
              <a:spcBef>
                <a:spcPts val="600"/>
              </a:spcBef>
              <a:buClrTx/>
              <a:buSzPct val="125000"/>
              <a:buFont typeface="Arial" panose="020B0604020202020204" pitchFamily="34" charset="0"/>
              <a:buChar char="•"/>
              <a:defRPr sz="1200">
                <a:solidFill>
                  <a:schemeClr val="tx1"/>
                </a:solidFill>
              </a:defRPr>
            </a:lvl9pPr>
          </a:lstStyle>
          <a:p>
            <a:pPr lvl="0"/>
            <a:r>
              <a:rPr lang="en-US" dirty="0"/>
              <a:t>Speaker’s Full Name</a:t>
            </a:r>
          </a:p>
          <a:p>
            <a:pPr lvl="1"/>
            <a:r>
              <a:rPr lang="en-US" dirty="0"/>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457200" y="4757277"/>
            <a:ext cx="5029200" cy="115416"/>
          </a:xfrm>
        </p:spPr>
        <p:txBody>
          <a:bodyPr>
            <a:spAutoFit/>
          </a:bodyPr>
          <a:lstStyle>
            <a:lvl1pPr>
              <a:defRPr sz="750">
                <a:solidFill>
                  <a:schemeClr val="bg1"/>
                </a:solidFill>
              </a:defRPr>
            </a:lvl1pPr>
            <a:lvl2pPr marL="0" indent="0">
              <a:defRPr sz="750">
                <a:solidFill>
                  <a:schemeClr val="bg1"/>
                </a:solidFill>
              </a:defRPr>
            </a:lvl2pPr>
            <a:lvl3pPr marL="0" indent="0">
              <a:defRPr sz="750">
                <a:solidFill>
                  <a:schemeClr val="bg1"/>
                </a:solidFill>
              </a:defRPr>
            </a:lvl3pPr>
            <a:lvl4pPr marL="0" indent="0">
              <a:defRPr sz="750">
                <a:solidFill>
                  <a:schemeClr val="bg1"/>
                </a:solidFill>
              </a:defRPr>
            </a:lvl4pPr>
            <a:lvl5pPr marL="0" indent="0">
              <a:defRPr sz="750">
                <a:solidFill>
                  <a:schemeClr val="bg1"/>
                </a:solidFill>
              </a:defRPr>
            </a:lvl5pPr>
            <a:lvl6pPr marL="0" indent="0">
              <a:defRPr sz="750">
                <a:solidFill>
                  <a:schemeClr val="bg1"/>
                </a:solidFill>
              </a:defRPr>
            </a:lvl6pPr>
            <a:lvl7pPr marL="0" indent="0">
              <a:defRPr sz="750">
                <a:solidFill>
                  <a:schemeClr val="bg1"/>
                </a:solidFill>
              </a:defRPr>
            </a:lvl7pPr>
            <a:lvl8pPr marL="0" indent="0">
              <a:defRPr sz="750">
                <a:solidFill>
                  <a:schemeClr val="bg1"/>
                </a:solidFill>
              </a:defRPr>
            </a:lvl8pPr>
            <a:lvl9pPr marL="0" indent="0">
              <a:defRPr sz="750">
                <a:solidFill>
                  <a:schemeClr val="bg1"/>
                </a:solidFill>
              </a:defRPr>
            </a:lvl9pPr>
          </a:lstStyle>
          <a:p>
            <a:r>
              <a:rPr lang="en-US" dirty="0"/>
              <a:t>© 2018 Cognizant</a:t>
            </a:r>
          </a:p>
        </p:txBody>
      </p:sp>
      <p:cxnSp>
        <p:nvCxnSpPr>
          <p:cNvPr id="8" name="Straight Connector 7">
            <a:extLst>
              <a:ext uri="{FF2B5EF4-FFF2-40B4-BE49-F238E27FC236}">
                <a16:creationId xmlns:a16="http://schemas.microsoft.com/office/drawing/2014/main" id="{B2D38650-2189-4A4F-AD30-9C41C4094C5F}"/>
              </a:ext>
            </a:extLst>
          </p:cNvPr>
          <p:cNvCxnSpPr>
            <a:cxnSpLocks/>
          </p:cNvCxnSpPr>
          <p:nvPr userDrawn="1"/>
        </p:nvCxnSpPr>
        <p:spPr bwMode="black">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21684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Blue Cover Slide, Graphic">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F1FCDD-9A69-4405-B89F-CFDAF1874AA8}"/>
              </a:ext>
            </a:extLst>
          </p:cNvPr>
          <p:cNvPicPr>
            <a:picLocks noChangeAspect="1"/>
          </p:cNvPicPr>
          <p:nvPr userDrawn="1"/>
        </p:nvPicPr>
        <p:blipFill>
          <a:blip r:embed="rId2"/>
          <a:stretch>
            <a:fillRect/>
          </a:stretch>
        </p:blipFill>
        <p:spPr>
          <a:xfrm>
            <a:off x="0" y="0"/>
            <a:ext cx="9144000" cy="5151120"/>
          </a:xfrm>
          <a:prstGeom prst="rect">
            <a:avLst/>
          </a:prstGeom>
        </p:spPr>
      </p:pic>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white">
          <a:xfrm>
            <a:off x="457200" y="1691187"/>
            <a:ext cx="5029200" cy="1052596"/>
          </a:xfrm>
        </p:spPr>
        <p:txBody>
          <a:bodyPr anchor="b">
            <a:spAutoFit/>
          </a:bodyPr>
          <a:lstStyle>
            <a:lvl1pPr algn="l">
              <a:defRPr sz="3800">
                <a:solidFill>
                  <a:schemeClr val="bg1"/>
                </a:solidFill>
              </a:defRPr>
            </a:lvl1pPr>
          </a:lstStyle>
          <a:p>
            <a:pPr lvl="0"/>
            <a:r>
              <a:rPr lang="en-US" dirty="0"/>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white">
          <a:xfrm>
            <a:off x="457200" y="3118105"/>
            <a:ext cx="5029200" cy="538609"/>
          </a:xfrm>
        </p:spPr>
        <p:txBody>
          <a:bodyPr>
            <a:spAutoFit/>
          </a:bodyPr>
          <a:lstStyle>
            <a:lvl1pPr marL="0" marR="0" indent="0" algn="l" defTabSz="914378"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bg1"/>
                </a:solidFill>
              </a:defRPr>
            </a:lvl1pPr>
            <a:lvl2pPr marL="0" indent="0" algn="l">
              <a:buClrTx/>
              <a:buFont typeface="Arial" panose="020B0604020202020204" pitchFamily="34" charset="0"/>
              <a:buNone/>
              <a:tabLst/>
              <a:defRPr sz="1200">
                <a:solidFill>
                  <a:schemeClr val="bg1"/>
                </a:solidFill>
              </a:defRPr>
            </a:lvl2pPr>
            <a:lvl3pPr marL="228594" indent="-228594" algn="l">
              <a:spcBef>
                <a:spcPts val="600"/>
              </a:spcBef>
              <a:buClrTx/>
              <a:buSzPct val="125000"/>
              <a:buFont typeface="Arial" panose="020B0604020202020204" pitchFamily="34" charset="0"/>
              <a:buChar char="•"/>
              <a:defRPr sz="1200">
                <a:solidFill>
                  <a:schemeClr val="bg1"/>
                </a:solidFill>
              </a:defRPr>
            </a:lvl3pPr>
            <a:lvl4pPr marL="228594" indent="-228594" algn="l">
              <a:spcBef>
                <a:spcPts val="600"/>
              </a:spcBef>
              <a:buClrTx/>
              <a:buSzPct val="125000"/>
              <a:buFont typeface="Arial" panose="020B0604020202020204" pitchFamily="34" charset="0"/>
              <a:buChar char="•"/>
              <a:defRPr sz="1200">
                <a:solidFill>
                  <a:schemeClr val="bg1"/>
                </a:solidFill>
              </a:defRPr>
            </a:lvl4pPr>
            <a:lvl5pPr marL="228594" indent="-228594" algn="l">
              <a:spcBef>
                <a:spcPts val="600"/>
              </a:spcBef>
              <a:buClrTx/>
              <a:buSzPct val="125000"/>
              <a:buFont typeface="Arial" panose="020B0604020202020204" pitchFamily="34" charset="0"/>
              <a:buChar char="•"/>
              <a:defRPr sz="1200">
                <a:solidFill>
                  <a:schemeClr val="bg1"/>
                </a:solidFill>
              </a:defRPr>
            </a:lvl5pPr>
            <a:lvl6pPr marL="228594" indent="-228594" algn="l">
              <a:spcBef>
                <a:spcPts val="600"/>
              </a:spcBef>
              <a:buClrTx/>
              <a:buSzPct val="125000"/>
              <a:buFont typeface="Arial" panose="020B0604020202020204" pitchFamily="34" charset="0"/>
              <a:buChar char="•"/>
              <a:defRPr sz="1200">
                <a:solidFill>
                  <a:schemeClr val="bg1"/>
                </a:solidFill>
              </a:defRPr>
            </a:lvl6pPr>
            <a:lvl7pPr marL="228594" indent="-228594" algn="l">
              <a:spcBef>
                <a:spcPts val="600"/>
              </a:spcBef>
              <a:buClrTx/>
              <a:buSzPct val="125000"/>
              <a:buFont typeface="Arial" panose="020B0604020202020204" pitchFamily="34" charset="0"/>
              <a:buChar char="•"/>
              <a:defRPr sz="1200">
                <a:solidFill>
                  <a:schemeClr val="bg1"/>
                </a:solidFill>
              </a:defRPr>
            </a:lvl7pPr>
            <a:lvl8pPr marL="228594" indent="-228594" algn="l">
              <a:spcBef>
                <a:spcPts val="600"/>
              </a:spcBef>
              <a:buClrTx/>
              <a:buSzPct val="125000"/>
              <a:buFont typeface="Arial" panose="020B0604020202020204" pitchFamily="34" charset="0"/>
              <a:buChar char="•"/>
              <a:defRPr sz="1200">
                <a:solidFill>
                  <a:schemeClr val="bg1"/>
                </a:solidFill>
              </a:defRPr>
            </a:lvl8pPr>
            <a:lvl9pPr marL="228594" indent="-228594" algn="l">
              <a:spcBef>
                <a:spcPts val="600"/>
              </a:spcBef>
              <a:buClrTx/>
              <a:buSzPct val="125000"/>
              <a:buFont typeface="Arial" panose="020B0604020202020204" pitchFamily="34" charset="0"/>
              <a:buChar char="•"/>
              <a:defRPr sz="1200">
                <a:solidFill>
                  <a:schemeClr val="bg1"/>
                </a:solidFill>
              </a:defRPr>
            </a:lvl9pPr>
          </a:lstStyle>
          <a:p>
            <a:pPr lvl="0"/>
            <a:r>
              <a:rPr lang="en-US" dirty="0"/>
              <a:t>Speaker’s Full Name</a:t>
            </a:r>
          </a:p>
          <a:p>
            <a:pPr lvl="1"/>
            <a:r>
              <a:rPr lang="en-US" dirty="0"/>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457200" y="4757277"/>
            <a:ext cx="5029200" cy="115416"/>
          </a:xfrm>
        </p:spPr>
        <p:txBody>
          <a:bodyPr>
            <a:spAutoFit/>
          </a:bodyPr>
          <a:lstStyle>
            <a:lvl1pPr>
              <a:defRPr sz="750">
                <a:solidFill>
                  <a:schemeClr val="bg1"/>
                </a:solidFill>
              </a:defRPr>
            </a:lvl1pPr>
            <a:lvl2pPr marL="0" indent="0">
              <a:defRPr sz="750">
                <a:solidFill>
                  <a:schemeClr val="bg1"/>
                </a:solidFill>
              </a:defRPr>
            </a:lvl2pPr>
            <a:lvl3pPr marL="0" indent="0">
              <a:defRPr sz="750">
                <a:solidFill>
                  <a:schemeClr val="bg1"/>
                </a:solidFill>
              </a:defRPr>
            </a:lvl3pPr>
            <a:lvl4pPr marL="0" indent="0">
              <a:defRPr sz="750">
                <a:solidFill>
                  <a:schemeClr val="bg1"/>
                </a:solidFill>
              </a:defRPr>
            </a:lvl4pPr>
            <a:lvl5pPr marL="0" indent="0">
              <a:defRPr sz="750">
                <a:solidFill>
                  <a:schemeClr val="bg1"/>
                </a:solidFill>
              </a:defRPr>
            </a:lvl5pPr>
            <a:lvl6pPr marL="0" indent="0">
              <a:defRPr sz="750">
                <a:solidFill>
                  <a:schemeClr val="bg1"/>
                </a:solidFill>
              </a:defRPr>
            </a:lvl6pPr>
            <a:lvl7pPr marL="0" indent="0">
              <a:defRPr sz="750">
                <a:solidFill>
                  <a:schemeClr val="bg1"/>
                </a:solidFill>
              </a:defRPr>
            </a:lvl7pPr>
            <a:lvl8pPr marL="0" indent="0">
              <a:defRPr sz="750">
                <a:solidFill>
                  <a:schemeClr val="bg1"/>
                </a:solidFill>
              </a:defRPr>
            </a:lvl8pPr>
            <a:lvl9pPr marL="0" indent="0">
              <a:defRPr sz="750">
                <a:solidFill>
                  <a:schemeClr val="bg1"/>
                </a:solidFill>
              </a:defRPr>
            </a:lvl9pPr>
          </a:lstStyle>
          <a:p>
            <a:r>
              <a:rPr lang="en-US"/>
              <a:t>© 2018 Cognizant</a:t>
            </a:r>
            <a:endParaRPr lang="en-US" dirty="0"/>
          </a:p>
        </p:txBody>
      </p:sp>
      <p:cxnSp>
        <p:nvCxnSpPr>
          <p:cNvPr id="13" name="Straight Connector 12">
            <a:extLst>
              <a:ext uri="{FF2B5EF4-FFF2-40B4-BE49-F238E27FC236}">
                <a16:creationId xmlns:a16="http://schemas.microsoft.com/office/drawing/2014/main" id="{F769F7CB-0D67-49E0-9197-CA57AE8A17CA}"/>
              </a:ext>
            </a:extLst>
          </p:cNvPr>
          <p:cNvCxnSpPr>
            <a:cxnSpLocks/>
          </p:cNvCxnSpPr>
          <p:nvPr userDrawn="1"/>
        </p:nvCxnSpPr>
        <p:spPr bwMode="white">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E4D59F9-56F9-4A49-9196-51BDC9B07373}"/>
              </a:ext>
            </a:extLst>
          </p:cNvPr>
          <p:cNvPicPr>
            <a:picLocks noChangeAspect="1"/>
          </p:cNvPicPr>
          <p:nvPr userDrawn="1"/>
        </p:nvPicPr>
        <p:blipFill>
          <a:blip r:embed="rId3"/>
          <a:stretch>
            <a:fillRect/>
          </a:stretch>
        </p:blipFill>
        <p:spPr>
          <a:xfrm>
            <a:off x="457201" y="384048"/>
            <a:ext cx="2385905" cy="512064"/>
          </a:xfrm>
          <a:prstGeom prst="rect">
            <a:avLst/>
          </a:prstGeom>
        </p:spPr>
      </p:pic>
    </p:spTree>
    <p:extLst>
      <p:ext uri="{BB962C8B-B14F-4D97-AF65-F5344CB8AC3E}">
        <p14:creationId xmlns:p14="http://schemas.microsoft.com/office/powerpoint/2010/main" val="21461094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Blue Cover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white">
          <a:xfrm>
            <a:off x="457200" y="1691187"/>
            <a:ext cx="5029200" cy="1052596"/>
          </a:xfrm>
        </p:spPr>
        <p:txBody>
          <a:bodyPr anchor="b">
            <a:spAutoFit/>
          </a:bodyPr>
          <a:lstStyle>
            <a:lvl1pPr algn="l">
              <a:defRPr sz="3800">
                <a:solidFill>
                  <a:schemeClr val="bg1"/>
                </a:solidFill>
              </a:defRPr>
            </a:lvl1pPr>
          </a:lstStyle>
          <a:p>
            <a:pPr lvl="0"/>
            <a:r>
              <a:rPr lang="en-US" dirty="0"/>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white">
          <a:xfrm>
            <a:off x="457200" y="3118105"/>
            <a:ext cx="5029200" cy="538609"/>
          </a:xfrm>
        </p:spPr>
        <p:txBody>
          <a:bodyPr>
            <a:spAutoFit/>
          </a:bodyPr>
          <a:lstStyle>
            <a:lvl1pPr marL="0" marR="0" indent="0" algn="l" defTabSz="914378"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bg1"/>
                </a:solidFill>
              </a:defRPr>
            </a:lvl1pPr>
            <a:lvl2pPr marL="0" indent="0" algn="l">
              <a:buClrTx/>
              <a:buFont typeface="Arial" panose="020B0604020202020204" pitchFamily="34" charset="0"/>
              <a:buNone/>
              <a:tabLst/>
              <a:defRPr sz="1200">
                <a:solidFill>
                  <a:schemeClr val="bg1"/>
                </a:solidFill>
              </a:defRPr>
            </a:lvl2pPr>
            <a:lvl3pPr marL="228594" indent="-228594" algn="l">
              <a:spcBef>
                <a:spcPts val="600"/>
              </a:spcBef>
              <a:buClrTx/>
              <a:buSzPct val="125000"/>
              <a:buFont typeface="Arial" panose="020B0604020202020204" pitchFamily="34" charset="0"/>
              <a:buChar char="•"/>
              <a:defRPr sz="1200">
                <a:solidFill>
                  <a:schemeClr val="bg1"/>
                </a:solidFill>
              </a:defRPr>
            </a:lvl3pPr>
            <a:lvl4pPr marL="228594" indent="-228594" algn="l">
              <a:spcBef>
                <a:spcPts val="600"/>
              </a:spcBef>
              <a:buClrTx/>
              <a:buSzPct val="125000"/>
              <a:buFont typeface="Arial" panose="020B0604020202020204" pitchFamily="34" charset="0"/>
              <a:buChar char="•"/>
              <a:defRPr sz="1200">
                <a:solidFill>
                  <a:schemeClr val="bg1"/>
                </a:solidFill>
              </a:defRPr>
            </a:lvl4pPr>
            <a:lvl5pPr marL="228594" indent="-228594" algn="l">
              <a:spcBef>
                <a:spcPts val="600"/>
              </a:spcBef>
              <a:buClrTx/>
              <a:buSzPct val="125000"/>
              <a:buFont typeface="Arial" panose="020B0604020202020204" pitchFamily="34" charset="0"/>
              <a:buChar char="•"/>
              <a:defRPr sz="1200">
                <a:solidFill>
                  <a:schemeClr val="bg1"/>
                </a:solidFill>
              </a:defRPr>
            </a:lvl5pPr>
            <a:lvl6pPr marL="228594" indent="-228594" algn="l">
              <a:spcBef>
                <a:spcPts val="600"/>
              </a:spcBef>
              <a:buClrTx/>
              <a:buSzPct val="125000"/>
              <a:buFont typeface="Arial" panose="020B0604020202020204" pitchFamily="34" charset="0"/>
              <a:buChar char="•"/>
              <a:defRPr sz="1200">
                <a:solidFill>
                  <a:schemeClr val="bg1"/>
                </a:solidFill>
              </a:defRPr>
            </a:lvl6pPr>
            <a:lvl7pPr marL="228594" indent="-228594" algn="l">
              <a:spcBef>
                <a:spcPts val="600"/>
              </a:spcBef>
              <a:buClrTx/>
              <a:buSzPct val="125000"/>
              <a:buFont typeface="Arial" panose="020B0604020202020204" pitchFamily="34" charset="0"/>
              <a:buChar char="•"/>
              <a:defRPr sz="1200">
                <a:solidFill>
                  <a:schemeClr val="bg1"/>
                </a:solidFill>
              </a:defRPr>
            </a:lvl7pPr>
            <a:lvl8pPr marL="228594" indent="-228594" algn="l">
              <a:spcBef>
                <a:spcPts val="600"/>
              </a:spcBef>
              <a:buClrTx/>
              <a:buSzPct val="125000"/>
              <a:buFont typeface="Arial" panose="020B0604020202020204" pitchFamily="34" charset="0"/>
              <a:buChar char="•"/>
              <a:defRPr sz="1200">
                <a:solidFill>
                  <a:schemeClr val="bg1"/>
                </a:solidFill>
              </a:defRPr>
            </a:lvl8pPr>
            <a:lvl9pPr marL="228594" indent="-228594" algn="l">
              <a:spcBef>
                <a:spcPts val="600"/>
              </a:spcBef>
              <a:buClrTx/>
              <a:buSzPct val="125000"/>
              <a:buFont typeface="Arial" panose="020B0604020202020204" pitchFamily="34" charset="0"/>
              <a:buChar char="•"/>
              <a:defRPr sz="1200">
                <a:solidFill>
                  <a:schemeClr val="bg1"/>
                </a:solidFill>
              </a:defRPr>
            </a:lvl9pPr>
          </a:lstStyle>
          <a:p>
            <a:pPr lvl="0"/>
            <a:r>
              <a:rPr lang="en-US" dirty="0"/>
              <a:t>Speaker’s Full Name</a:t>
            </a:r>
          </a:p>
          <a:p>
            <a:pPr lvl="1"/>
            <a:r>
              <a:rPr lang="en-US" dirty="0"/>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457200" y="4757277"/>
            <a:ext cx="5029200" cy="115416"/>
          </a:xfrm>
        </p:spPr>
        <p:txBody>
          <a:bodyPr>
            <a:spAutoFit/>
          </a:bodyPr>
          <a:lstStyle>
            <a:lvl1pPr>
              <a:defRPr sz="750">
                <a:solidFill>
                  <a:schemeClr val="bg1"/>
                </a:solidFill>
              </a:defRPr>
            </a:lvl1pPr>
            <a:lvl2pPr marL="0" indent="0">
              <a:defRPr sz="750">
                <a:solidFill>
                  <a:schemeClr val="bg1"/>
                </a:solidFill>
              </a:defRPr>
            </a:lvl2pPr>
            <a:lvl3pPr marL="0" indent="0">
              <a:defRPr sz="750">
                <a:solidFill>
                  <a:schemeClr val="bg1"/>
                </a:solidFill>
              </a:defRPr>
            </a:lvl3pPr>
            <a:lvl4pPr marL="0" indent="0">
              <a:defRPr sz="750">
                <a:solidFill>
                  <a:schemeClr val="bg1"/>
                </a:solidFill>
              </a:defRPr>
            </a:lvl4pPr>
            <a:lvl5pPr marL="0" indent="0">
              <a:defRPr sz="750">
                <a:solidFill>
                  <a:schemeClr val="bg1"/>
                </a:solidFill>
              </a:defRPr>
            </a:lvl5pPr>
            <a:lvl6pPr marL="0" indent="0">
              <a:defRPr sz="750">
                <a:solidFill>
                  <a:schemeClr val="bg1"/>
                </a:solidFill>
              </a:defRPr>
            </a:lvl6pPr>
            <a:lvl7pPr marL="0" indent="0">
              <a:defRPr sz="750">
                <a:solidFill>
                  <a:schemeClr val="bg1"/>
                </a:solidFill>
              </a:defRPr>
            </a:lvl7pPr>
            <a:lvl8pPr marL="0" indent="0">
              <a:defRPr sz="750">
                <a:solidFill>
                  <a:schemeClr val="bg1"/>
                </a:solidFill>
              </a:defRPr>
            </a:lvl8pPr>
            <a:lvl9pPr marL="0" indent="0">
              <a:defRPr sz="750">
                <a:solidFill>
                  <a:schemeClr val="bg1"/>
                </a:solidFill>
              </a:defRPr>
            </a:lvl9pPr>
          </a:lstStyle>
          <a:p>
            <a:r>
              <a:rPr lang="en-US"/>
              <a:t>© 2018 Cognizant</a:t>
            </a:r>
            <a:endParaRPr lang="en-US" dirty="0"/>
          </a:p>
        </p:txBody>
      </p:sp>
      <p:cxnSp>
        <p:nvCxnSpPr>
          <p:cNvPr id="13" name="Straight Connector 12">
            <a:extLst>
              <a:ext uri="{FF2B5EF4-FFF2-40B4-BE49-F238E27FC236}">
                <a16:creationId xmlns:a16="http://schemas.microsoft.com/office/drawing/2014/main" id="{F769F7CB-0D67-49E0-9197-CA57AE8A17CA}"/>
              </a:ext>
            </a:extLst>
          </p:cNvPr>
          <p:cNvCxnSpPr>
            <a:cxnSpLocks/>
          </p:cNvCxnSpPr>
          <p:nvPr userDrawn="1"/>
        </p:nvCxnSpPr>
        <p:spPr bwMode="white">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E4D59F9-56F9-4A49-9196-51BDC9B07373}"/>
              </a:ext>
            </a:extLst>
          </p:cNvPr>
          <p:cNvPicPr>
            <a:picLocks noChangeAspect="1"/>
          </p:cNvPicPr>
          <p:nvPr userDrawn="1"/>
        </p:nvPicPr>
        <p:blipFill>
          <a:blip r:embed="rId2"/>
          <a:stretch>
            <a:fillRect/>
          </a:stretch>
        </p:blipFill>
        <p:spPr>
          <a:xfrm>
            <a:off x="457201" y="384048"/>
            <a:ext cx="2385905" cy="512064"/>
          </a:xfrm>
          <a:prstGeom prst="rect">
            <a:avLst/>
          </a:prstGeom>
        </p:spPr>
      </p:pic>
    </p:spTree>
    <p:extLst>
      <p:ext uri="{BB962C8B-B14F-4D97-AF65-F5344CB8AC3E}">
        <p14:creationId xmlns:p14="http://schemas.microsoft.com/office/powerpoint/2010/main" val="38956386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genda, Picture &amp; Numbered Tex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lstStyle>
            <a:lvl1pPr>
              <a:defRPr>
                <a:solidFill>
                  <a:schemeClr val="bg1"/>
                </a:solidFill>
              </a:defRPr>
            </a:lvl1pPr>
          </a:lstStyle>
          <a:p>
            <a:r>
              <a:rPr lang="en-US" smtClean="0"/>
              <a:t>Click to edit Master title style</a:t>
            </a:r>
            <a:endParaRPr lang="en-US" dirty="0"/>
          </a:p>
        </p:txBody>
      </p:sp>
      <p:sp>
        <p:nvSpPr>
          <p:cNvPr id="8" name="Content Placeholder 2">
            <a:extLst>
              <a:ext uri="{FF2B5EF4-FFF2-40B4-BE49-F238E27FC236}">
                <a16:creationId xmlns:a16="http://schemas.microsoft.com/office/drawing/2014/main" id="{B2BD88AD-BF9F-4A95-ACE0-0665F32F8DFE}"/>
              </a:ext>
            </a:extLst>
          </p:cNvPr>
          <p:cNvSpPr>
            <a:spLocks noGrp="1"/>
          </p:cNvSpPr>
          <p:nvPr>
            <p:ph idx="1" hasCustomPrompt="1"/>
          </p:nvPr>
        </p:nvSpPr>
        <p:spPr>
          <a:xfrm>
            <a:off x="3621024" y="1261872"/>
            <a:ext cx="5141976" cy="3319272"/>
          </a:xfrm>
          <a:prstGeom prst="rect">
            <a:avLst/>
          </a:prstGeom>
        </p:spPr>
        <p:txBody>
          <a:bodyPr vert="horz" lIns="0" tIns="0" rIns="0" bIns="0" rtlCol="0">
            <a:normAutofit/>
          </a:bodyPr>
          <a:lstStyle>
            <a:lvl1pPr marL="283457" indent="-283457">
              <a:buFont typeface="+mj-lt"/>
              <a:buAutoNum type="arabicPeriod"/>
              <a:defRPr>
                <a:solidFill>
                  <a:schemeClr val="bg1"/>
                </a:solidFill>
              </a:defRPr>
            </a:lvl1pPr>
            <a:lvl2pPr marL="0" indent="0">
              <a:buNone/>
              <a:defRPr lang="en-US" sz="1400" baseline="0" noProof="0" dirty="0">
                <a:solidFill>
                  <a:schemeClr val="bg1"/>
                </a:solidFill>
              </a:defRPr>
            </a:lvl2pPr>
            <a:lvl3pPr marL="0" indent="0">
              <a:spcBef>
                <a:spcPts val="600"/>
              </a:spcBef>
              <a:buNone/>
              <a:defRPr sz="1400">
                <a:solidFill>
                  <a:schemeClr val="bg1"/>
                </a:solidFill>
              </a:defRPr>
            </a:lvl3pPr>
            <a:lvl4pPr marL="0" indent="0">
              <a:spcBef>
                <a:spcPts val="600"/>
              </a:spcBef>
              <a:buNone/>
              <a:defRPr sz="1400">
                <a:solidFill>
                  <a:schemeClr val="bg1"/>
                </a:solidFill>
              </a:defRPr>
            </a:lvl4pPr>
            <a:lvl5pPr marL="0" indent="0">
              <a:spcBef>
                <a:spcPts val="600"/>
              </a:spcBef>
              <a:buNone/>
              <a:defRPr sz="1400">
                <a:solidFill>
                  <a:schemeClr val="bg1"/>
                </a:solidFill>
              </a:defRPr>
            </a:lvl5pPr>
            <a:lvl6pPr marL="0" indent="0">
              <a:lnSpc>
                <a:spcPct val="100000"/>
              </a:lnSpc>
              <a:spcBef>
                <a:spcPts val="600"/>
              </a:spcBef>
              <a:buNone/>
              <a:defRPr sz="1400">
                <a:solidFill>
                  <a:schemeClr val="bg1"/>
                </a:solidFill>
              </a:defRPr>
            </a:lvl6pPr>
            <a:lvl7pPr marL="0" indent="0">
              <a:spcBef>
                <a:spcPts val="600"/>
              </a:spcBef>
              <a:buNone/>
              <a:defRPr sz="1400">
                <a:solidFill>
                  <a:schemeClr val="bg1"/>
                </a:solidFill>
              </a:defRPr>
            </a:lvl7pPr>
            <a:lvl8pPr marL="0" indent="0">
              <a:lnSpc>
                <a:spcPct val="100000"/>
              </a:lnSpc>
              <a:spcBef>
                <a:spcPts val="600"/>
              </a:spcBef>
              <a:buNone/>
              <a:defRPr sz="1400">
                <a:solidFill>
                  <a:schemeClr val="bg1"/>
                </a:solidFill>
              </a:defRPr>
            </a:lvl8pPr>
            <a:lvl9pPr marL="0" indent="0">
              <a:lnSpc>
                <a:spcPct val="100000"/>
              </a:lnSpc>
              <a:spcBef>
                <a:spcPts val="600"/>
              </a:spcBef>
              <a:buNone/>
              <a:defRPr sz="1400">
                <a:solidFill>
                  <a:schemeClr val="bg1"/>
                </a:solidFill>
              </a:defRPr>
            </a:lvl9pPr>
          </a:lstStyle>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marL="457189" lvl="1" indent="-457189">
              <a:buNone/>
            </a:pPr>
            <a:endParaRPr kumimoji="0" lang="en-US" sz="2800" b="0" i="0" u="none" strike="noStrike" kern="1200" cap="none" spc="0" normalizeH="0" baseline="0" noProof="0" dirty="0">
              <a:ln>
                <a:noFill/>
              </a:ln>
              <a:solidFill>
                <a:srgbClr val="0033B4"/>
              </a:solidFill>
              <a:effectLst/>
              <a:uLnTx/>
              <a:uFillTx/>
              <a:latin typeface="+mn-lt"/>
              <a:ea typeface="+mn-ea"/>
              <a:cs typeface="+mn-cs"/>
            </a:endParaRPr>
          </a:p>
        </p:txBody>
      </p:sp>
      <p:sp>
        <p:nvSpPr>
          <p:cNvPr id="9" name="Picture Placeholder 6">
            <a:extLst>
              <a:ext uri="{FF2B5EF4-FFF2-40B4-BE49-F238E27FC236}">
                <a16:creationId xmlns:a16="http://schemas.microsoft.com/office/drawing/2014/main" id="{A7A5CEAD-8DF7-4847-A3C5-A3EBD2E6DC60}"/>
              </a:ext>
            </a:extLst>
          </p:cNvPr>
          <p:cNvSpPr>
            <a:spLocks noGrp="1"/>
          </p:cNvSpPr>
          <p:nvPr>
            <p:ph type="pic" sz="quarter" idx="16" hasCustomPrompt="1"/>
          </p:nvPr>
        </p:nvSpPr>
        <p:spPr>
          <a:xfrm>
            <a:off x="381001" y="1261871"/>
            <a:ext cx="2757488" cy="3319272"/>
          </a:xfrm>
          <a:noFill/>
        </p:spPr>
        <p:txBody>
          <a:bodyPr/>
          <a:lstStyle>
            <a:lvl1pPr marL="0" marR="0" indent="0" algn="l" defTabSz="457189" rtl="0" eaLnBrk="1" fontAlgn="auto" latinLnBrk="0" hangingPunct="1">
              <a:lnSpc>
                <a:spcPct val="90000"/>
              </a:lnSpc>
              <a:spcBef>
                <a:spcPts val="600"/>
              </a:spcBef>
              <a:spcAft>
                <a:spcPts val="0"/>
              </a:spcAft>
              <a:buClrTx/>
              <a:buSzTx/>
              <a:buFont typeface="Arial"/>
              <a:buNone/>
              <a:tabLst/>
              <a:defRPr>
                <a:solidFill>
                  <a:schemeClr val="bg1"/>
                </a:solidFill>
              </a:defRPr>
            </a:lvl1pPr>
          </a:lstStyle>
          <a:p>
            <a:pPr marL="0" marR="0" lvl="0" indent="0" algn="l" defTabSz="457189" rtl="0" eaLnBrk="1" fontAlgn="auto" latinLnBrk="0" hangingPunct="1">
              <a:lnSpc>
                <a:spcPct val="90000"/>
              </a:lnSpc>
              <a:spcBef>
                <a:spcPts val="600"/>
              </a:spcBef>
              <a:spcAft>
                <a:spcPts val="0"/>
              </a:spcAft>
              <a:buClrTx/>
              <a:buSzTx/>
              <a:buFont typeface="Arial"/>
              <a:buNone/>
              <a:tabLst/>
              <a:defRPr/>
            </a:pPr>
            <a:r>
              <a:rPr lang="en-US" dirty="0"/>
              <a:t>Drag picture to placeholder or click icon to add</a:t>
            </a:r>
          </a:p>
          <a:p>
            <a:endParaRPr lang="en-US" dirty="0"/>
          </a:p>
        </p:txBody>
      </p:sp>
      <p:sp>
        <p:nvSpPr>
          <p:cNvPr id="3" name="Date Placeholder 2">
            <a:extLst>
              <a:ext uri="{FF2B5EF4-FFF2-40B4-BE49-F238E27FC236}">
                <a16:creationId xmlns:a16="http://schemas.microsoft.com/office/drawing/2014/main" id="{F6CB4A54-5341-4A6F-9733-3D09E3B0E7F5}"/>
              </a:ext>
            </a:extLst>
          </p:cNvPr>
          <p:cNvSpPr>
            <a:spLocks noGrp="1"/>
          </p:cNvSpPr>
          <p:nvPr>
            <p:ph type="dt" sz="half" idx="17"/>
          </p:nvPr>
        </p:nvSpPr>
        <p:spPr/>
        <p:txBody>
          <a:bodyPr/>
          <a:lstStyle>
            <a:lvl1pPr>
              <a:defRPr>
                <a:solidFill>
                  <a:schemeClr val="bg1"/>
                </a:solidFill>
              </a:defRPr>
            </a:lvl1pPr>
          </a:lstStyle>
          <a:p>
            <a:fld id="{4BD1C318-E92D-4CA9-9DD1-B64EA013B1F3}" type="datetime1">
              <a:rPr lang="en-US" smtClean="0"/>
              <a:t>8/21/2020</a:t>
            </a:fld>
            <a:endParaRPr lang="en-US" dirty="0"/>
          </a:p>
        </p:txBody>
      </p:sp>
      <p:sp>
        <p:nvSpPr>
          <p:cNvPr id="7" name="Footer Placeholder 6">
            <a:extLst>
              <a:ext uri="{FF2B5EF4-FFF2-40B4-BE49-F238E27FC236}">
                <a16:creationId xmlns:a16="http://schemas.microsoft.com/office/drawing/2014/main" id="{A9F96F16-06EB-41EA-A547-8A5407FBCF45}"/>
              </a:ext>
            </a:extLst>
          </p:cNvPr>
          <p:cNvSpPr>
            <a:spLocks noGrp="1"/>
          </p:cNvSpPr>
          <p:nvPr>
            <p:ph type="ftr" sz="quarter" idx="18"/>
          </p:nvPr>
        </p:nvSpPr>
        <p:spPr/>
        <p:txBody>
          <a:bodyPr/>
          <a:lstStyle>
            <a:lvl1pPr>
              <a:defRPr>
                <a:solidFill>
                  <a:schemeClr val="bg1"/>
                </a:solidFill>
              </a:defRPr>
            </a:lvl1pPr>
          </a:lstStyle>
          <a:p>
            <a:r>
              <a:rPr lang="en-US"/>
              <a:t>© 2018 Cognizant</a:t>
            </a:r>
            <a:endParaRPr lang="en-US" dirty="0"/>
          </a:p>
        </p:txBody>
      </p:sp>
      <p:sp>
        <p:nvSpPr>
          <p:cNvPr id="10" name="Slide Number Placeholder 9">
            <a:extLst>
              <a:ext uri="{FF2B5EF4-FFF2-40B4-BE49-F238E27FC236}">
                <a16:creationId xmlns:a16="http://schemas.microsoft.com/office/drawing/2014/main" id="{6CDF8484-6FCC-46A8-B1A4-B877ED71BD26}"/>
              </a:ext>
            </a:extLst>
          </p:cNvPr>
          <p:cNvSpPr>
            <a:spLocks noGrp="1"/>
          </p:cNvSpPr>
          <p:nvPr>
            <p:ph type="sldNum" sz="quarter" idx="19"/>
          </p:nvPr>
        </p:nvSpPr>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6F8FABAD-01EF-483E-B2EF-403B57169C4D}"/>
              </a:ext>
            </a:extLst>
          </p:cNvPr>
          <p:cNvCxnSpPr>
            <a:cxnSpLocks/>
          </p:cNvCxnSpPr>
          <p:nvPr userDrawn="1"/>
        </p:nvCxnSpPr>
        <p:spPr>
          <a:xfrm>
            <a:off x="384946" y="4690872"/>
            <a:ext cx="838415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42CD7C5-2D34-4C27-8DA0-D81A9530F15A}"/>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3948969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genda &amp; Numbered Tex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lstStyle>
            <a:lvl1pPr>
              <a:defRPr>
                <a:solidFill>
                  <a:schemeClr val="bg1"/>
                </a:solidFill>
              </a:defRPr>
            </a:lvl1pPr>
          </a:lstStyle>
          <a:p>
            <a:r>
              <a:rPr lang="en-US" smtClean="0"/>
              <a:t>Click to edit Master title style</a:t>
            </a:r>
            <a:endParaRPr lang="en-US" dirty="0"/>
          </a:p>
        </p:txBody>
      </p:sp>
      <p:sp>
        <p:nvSpPr>
          <p:cNvPr id="8" name="Content Placeholder 2">
            <a:extLst>
              <a:ext uri="{FF2B5EF4-FFF2-40B4-BE49-F238E27FC236}">
                <a16:creationId xmlns:a16="http://schemas.microsoft.com/office/drawing/2014/main" id="{0E686D16-B817-4FD7-91EF-E75DCEECBDBE}"/>
              </a:ext>
            </a:extLst>
          </p:cNvPr>
          <p:cNvSpPr>
            <a:spLocks noGrp="1"/>
          </p:cNvSpPr>
          <p:nvPr>
            <p:ph idx="1" hasCustomPrompt="1"/>
          </p:nvPr>
        </p:nvSpPr>
        <p:spPr>
          <a:xfrm>
            <a:off x="377952" y="1261872"/>
            <a:ext cx="8385048" cy="3319272"/>
          </a:xfrm>
          <a:prstGeom prst="rect">
            <a:avLst/>
          </a:prstGeom>
        </p:spPr>
        <p:txBody>
          <a:bodyPr vert="horz" lIns="0" tIns="0" rIns="0" bIns="0" rtlCol="0">
            <a:normAutofit/>
          </a:bodyPr>
          <a:lstStyle>
            <a:lvl1pPr marL="283457" indent="-283457">
              <a:buFont typeface="+mj-lt"/>
              <a:buAutoNum type="arabicPeriod"/>
              <a:defRPr>
                <a:solidFill>
                  <a:schemeClr val="bg1"/>
                </a:solidFill>
              </a:defRPr>
            </a:lvl1pPr>
            <a:lvl2pPr marL="0" indent="0">
              <a:buNone/>
              <a:defRPr lang="en-US" sz="1400" baseline="0" noProof="0" dirty="0">
                <a:solidFill>
                  <a:schemeClr val="bg1"/>
                </a:solidFill>
              </a:defRPr>
            </a:lvl2pPr>
            <a:lvl3pPr marL="0" indent="0">
              <a:spcBef>
                <a:spcPts val="600"/>
              </a:spcBef>
              <a:buNone/>
              <a:defRPr sz="1400">
                <a:solidFill>
                  <a:schemeClr val="bg1"/>
                </a:solidFill>
              </a:defRPr>
            </a:lvl3pPr>
            <a:lvl4pPr marL="0" indent="0">
              <a:spcBef>
                <a:spcPts val="600"/>
              </a:spcBef>
              <a:buNone/>
              <a:defRPr sz="1400">
                <a:solidFill>
                  <a:schemeClr val="bg1"/>
                </a:solidFill>
              </a:defRPr>
            </a:lvl4pPr>
            <a:lvl5pPr marL="0" indent="0">
              <a:spcBef>
                <a:spcPts val="600"/>
              </a:spcBef>
              <a:buNone/>
              <a:defRPr sz="1400">
                <a:solidFill>
                  <a:schemeClr val="bg1"/>
                </a:solidFill>
              </a:defRPr>
            </a:lvl5pPr>
            <a:lvl6pPr marL="0" indent="0">
              <a:lnSpc>
                <a:spcPct val="100000"/>
              </a:lnSpc>
              <a:spcBef>
                <a:spcPts val="600"/>
              </a:spcBef>
              <a:buNone/>
              <a:defRPr sz="1400">
                <a:solidFill>
                  <a:schemeClr val="bg1"/>
                </a:solidFill>
              </a:defRPr>
            </a:lvl6pPr>
            <a:lvl7pPr marL="0" indent="0">
              <a:spcBef>
                <a:spcPts val="600"/>
              </a:spcBef>
              <a:buNone/>
              <a:defRPr sz="1400">
                <a:solidFill>
                  <a:schemeClr val="bg1"/>
                </a:solidFill>
              </a:defRPr>
            </a:lvl7pPr>
            <a:lvl8pPr marL="0" indent="0">
              <a:lnSpc>
                <a:spcPct val="100000"/>
              </a:lnSpc>
              <a:spcBef>
                <a:spcPts val="600"/>
              </a:spcBef>
              <a:buNone/>
              <a:defRPr sz="1400">
                <a:solidFill>
                  <a:schemeClr val="bg1"/>
                </a:solidFill>
              </a:defRPr>
            </a:lvl8pPr>
            <a:lvl9pPr marL="0" indent="0">
              <a:lnSpc>
                <a:spcPct val="100000"/>
              </a:lnSpc>
              <a:spcBef>
                <a:spcPts val="600"/>
              </a:spcBef>
              <a:buNone/>
              <a:defRPr sz="1400">
                <a:solidFill>
                  <a:schemeClr val="bg1"/>
                </a:solidFill>
              </a:defRPr>
            </a:lvl9pPr>
          </a:lstStyle>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p:txBody>
      </p:sp>
      <p:sp>
        <p:nvSpPr>
          <p:cNvPr id="3" name="Date Placeholder 2">
            <a:extLst>
              <a:ext uri="{FF2B5EF4-FFF2-40B4-BE49-F238E27FC236}">
                <a16:creationId xmlns:a16="http://schemas.microsoft.com/office/drawing/2014/main" id="{650FADBE-3030-4F6C-88B1-C1A6FD63B6E9}"/>
              </a:ext>
            </a:extLst>
          </p:cNvPr>
          <p:cNvSpPr>
            <a:spLocks noGrp="1"/>
          </p:cNvSpPr>
          <p:nvPr>
            <p:ph type="dt" sz="half" idx="10"/>
          </p:nvPr>
        </p:nvSpPr>
        <p:spPr/>
        <p:txBody>
          <a:bodyPr/>
          <a:lstStyle>
            <a:lvl1pPr>
              <a:defRPr>
                <a:solidFill>
                  <a:schemeClr val="bg1"/>
                </a:solidFill>
              </a:defRPr>
            </a:lvl1pPr>
          </a:lstStyle>
          <a:p>
            <a:fld id="{81AE8F39-0B6D-4B9E-A22B-0E22D214FB9E}" type="datetime1">
              <a:rPr lang="en-US" smtClean="0"/>
              <a:t>8/21/2020</a:t>
            </a:fld>
            <a:endParaRPr lang="en-US" dirty="0"/>
          </a:p>
        </p:txBody>
      </p:sp>
      <p:sp>
        <p:nvSpPr>
          <p:cNvPr id="6" name="Footer Placeholder 5">
            <a:extLst>
              <a:ext uri="{FF2B5EF4-FFF2-40B4-BE49-F238E27FC236}">
                <a16:creationId xmlns:a16="http://schemas.microsoft.com/office/drawing/2014/main" id="{A0282AB7-CA5B-4BB2-9297-72F42A2F2BAB}"/>
              </a:ext>
            </a:extLst>
          </p:cNvPr>
          <p:cNvSpPr>
            <a:spLocks noGrp="1"/>
          </p:cNvSpPr>
          <p:nvPr>
            <p:ph type="ftr" sz="quarter" idx="11"/>
          </p:nvPr>
        </p:nvSpPr>
        <p:spPr/>
        <p:txBody>
          <a:bodyPr/>
          <a:lstStyle>
            <a:lvl1pPr>
              <a:defRPr>
                <a:solidFill>
                  <a:schemeClr val="bg1"/>
                </a:solidFill>
              </a:defRPr>
            </a:lvl1pPr>
          </a:lstStyle>
          <a:p>
            <a:r>
              <a:rPr lang="en-US"/>
              <a:t>© 2018 Cognizant</a:t>
            </a:r>
            <a:endParaRPr lang="en-US" dirty="0"/>
          </a:p>
        </p:txBody>
      </p:sp>
      <p:sp>
        <p:nvSpPr>
          <p:cNvPr id="7" name="Slide Number Placeholder 6">
            <a:extLst>
              <a:ext uri="{FF2B5EF4-FFF2-40B4-BE49-F238E27FC236}">
                <a16:creationId xmlns:a16="http://schemas.microsoft.com/office/drawing/2014/main" id="{69F0976E-13F2-445E-A5C4-28915A054515}"/>
              </a:ext>
            </a:extLst>
          </p:cNvPr>
          <p:cNvSpPr>
            <a:spLocks noGrp="1"/>
          </p:cNvSpPr>
          <p:nvPr>
            <p:ph type="sldNum" sz="quarter" idx="12"/>
          </p:nvPr>
        </p:nvSpPr>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2211AD09-EFF5-4259-BC1F-AFBAA6EE5437}"/>
              </a:ext>
            </a:extLst>
          </p:cNvPr>
          <p:cNvCxnSpPr>
            <a:cxnSpLocks/>
          </p:cNvCxnSpPr>
          <p:nvPr userDrawn="1"/>
        </p:nvCxnSpPr>
        <p:spPr>
          <a:xfrm>
            <a:off x="384946" y="4690872"/>
            <a:ext cx="838415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5BD48D0-E8C8-4058-B322-A6DC8E33D793}"/>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5859069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Header &amp; 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id="{326E17DD-19FC-4C3A-8168-1354DEB9B32C}"/>
              </a:ext>
            </a:extLst>
          </p:cNvPr>
          <p:cNvSpPr>
            <a:spLocks noGrp="1"/>
          </p:cNvSpPr>
          <p:nvPr>
            <p:ph idx="1"/>
          </p:nvPr>
        </p:nvSpPr>
        <p:spPr>
          <a:xfrm>
            <a:off x="384048" y="1261872"/>
            <a:ext cx="8385048" cy="33192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Date Placeholder 5">
            <a:extLst>
              <a:ext uri="{FF2B5EF4-FFF2-40B4-BE49-F238E27FC236}">
                <a16:creationId xmlns:a16="http://schemas.microsoft.com/office/drawing/2014/main" id="{91D511AA-6A21-4D17-A7EA-84E88C35C4DA}"/>
              </a:ext>
            </a:extLst>
          </p:cNvPr>
          <p:cNvSpPr>
            <a:spLocks noGrp="1"/>
          </p:cNvSpPr>
          <p:nvPr>
            <p:ph type="dt" sz="half" idx="10"/>
          </p:nvPr>
        </p:nvSpPr>
        <p:spPr/>
        <p:txBody>
          <a:bodyPr/>
          <a:lstStyle/>
          <a:p>
            <a:fld id="{B8E832EC-CEFE-44F0-B999-D0E6328FD59F}" type="datetime1">
              <a:rPr lang="en-US" smtClean="0"/>
              <a:t>8/21/2020</a:t>
            </a:fld>
            <a:endParaRPr lang="en-US" dirty="0"/>
          </a:p>
        </p:txBody>
      </p:sp>
      <p:sp>
        <p:nvSpPr>
          <p:cNvPr id="7" name="Footer Placeholder 6">
            <a:extLst>
              <a:ext uri="{FF2B5EF4-FFF2-40B4-BE49-F238E27FC236}">
                <a16:creationId xmlns:a16="http://schemas.microsoft.com/office/drawing/2014/main" id="{3B1582F7-096C-4E61-A430-37DE800FD8E9}"/>
              </a:ext>
            </a:extLst>
          </p:cNvPr>
          <p:cNvSpPr>
            <a:spLocks noGrp="1"/>
          </p:cNvSpPr>
          <p:nvPr>
            <p:ph type="ftr" sz="quarter" idx="11"/>
          </p:nvPr>
        </p:nvSpPr>
        <p:spPr/>
        <p:txBody>
          <a:bodyPr/>
          <a:lstStyle/>
          <a:p>
            <a:r>
              <a:rPr lang="en-US"/>
              <a:t>© 2018 Cognizant</a:t>
            </a:r>
            <a:endParaRPr lang="en-US" dirty="0"/>
          </a:p>
        </p:txBody>
      </p:sp>
      <p:sp>
        <p:nvSpPr>
          <p:cNvPr id="10" name="Slide Number Placeholder 9">
            <a:extLst>
              <a:ext uri="{FF2B5EF4-FFF2-40B4-BE49-F238E27FC236}">
                <a16:creationId xmlns:a16="http://schemas.microsoft.com/office/drawing/2014/main" id="{6DECEAA4-0F33-4B6D-A269-0A7754EC7763}"/>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52B07E44-2946-4C76-AAE8-51C4712E237F}"/>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B0FBDCD-BEEF-402D-8FD6-B67C618D658B}"/>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450038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icture &amp; Numbered Tex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lstStyle>
            <a:lvl1pPr>
              <a:defRPr>
                <a:solidFill>
                  <a:schemeClr val="bg1"/>
                </a:solidFill>
              </a:defRPr>
            </a:lvl1pPr>
          </a:lstStyle>
          <a:p>
            <a:r>
              <a:rPr lang="en-US" smtClean="0"/>
              <a:t>Click to edit Master title style</a:t>
            </a:r>
            <a:endParaRPr lang="en-US" dirty="0"/>
          </a:p>
        </p:txBody>
      </p:sp>
      <p:sp>
        <p:nvSpPr>
          <p:cNvPr id="8" name="Content Placeholder 2">
            <a:extLst>
              <a:ext uri="{FF2B5EF4-FFF2-40B4-BE49-F238E27FC236}">
                <a16:creationId xmlns:a16="http://schemas.microsoft.com/office/drawing/2014/main" id="{B2BD88AD-BF9F-4A95-ACE0-0665F32F8DFE}"/>
              </a:ext>
            </a:extLst>
          </p:cNvPr>
          <p:cNvSpPr>
            <a:spLocks noGrp="1"/>
          </p:cNvSpPr>
          <p:nvPr>
            <p:ph idx="1" hasCustomPrompt="1"/>
          </p:nvPr>
        </p:nvSpPr>
        <p:spPr>
          <a:xfrm>
            <a:off x="3621024" y="1261872"/>
            <a:ext cx="5141976" cy="3319272"/>
          </a:xfrm>
          <a:prstGeom prst="rect">
            <a:avLst/>
          </a:prstGeom>
        </p:spPr>
        <p:txBody>
          <a:bodyPr vert="horz" lIns="0" tIns="0" rIns="0" bIns="0" rtlCol="0">
            <a:normAutofit/>
          </a:bodyPr>
          <a:lstStyle>
            <a:lvl1pPr marL="283464" indent="-283464">
              <a:buFont typeface="+mj-lt"/>
              <a:buAutoNum type="arabicPeriod"/>
              <a:defRPr>
                <a:solidFill>
                  <a:schemeClr val="bg1"/>
                </a:solidFill>
              </a:defRPr>
            </a:lvl1pPr>
            <a:lvl2pPr marL="0" indent="0">
              <a:buNone/>
              <a:defRPr lang="en-US" sz="1400" baseline="0" noProof="0" dirty="0">
                <a:solidFill>
                  <a:schemeClr val="bg1"/>
                </a:solidFill>
              </a:defRPr>
            </a:lvl2pPr>
            <a:lvl3pPr marL="0" indent="0">
              <a:spcBef>
                <a:spcPts val="600"/>
              </a:spcBef>
              <a:buNone/>
              <a:defRPr sz="1400">
                <a:solidFill>
                  <a:schemeClr val="bg1"/>
                </a:solidFill>
              </a:defRPr>
            </a:lvl3pPr>
            <a:lvl4pPr marL="0" indent="0">
              <a:spcBef>
                <a:spcPts val="600"/>
              </a:spcBef>
              <a:buNone/>
              <a:defRPr sz="1400">
                <a:solidFill>
                  <a:schemeClr val="bg1"/>
                </a:solidFill>
              </a:defRPr>
            </a:lvl4pPr>
            <a:lvl5pPr marL="0" indent="0">
              <a:spcBef>
                <a:spcPts val="600"/>
              </a:spcBef>
              <a:buNone/>
              <a:defRPr sz="1400">
                <a:solidFill>
                  <a:schemeClr val="bg1"/>
                </a:solidFill>
              </a:defRPr>
            </a:lvl5pPr>
            <a:lvl6pPr marL="0" indent="0">
              <a:lnSpc>
                <a:spcPct val="100000"/>
              </a:lnSpc>
              <a:spcBef>
                <a:spcPts val="600"/>
              </a:spcBef>
              <a:buNone/>
              <a:defRPr sz="1400">
                <a:solidFill>
                  <a:schemeClr val="bg1"/>
                </a:solidFill>
              </a:defRPr>
            </a:lvl6pPr>
            <a:lvl7pPr marL="0" indent="0">
              <a:spcBef>
                <a:spcPts val="600"/>
              </a:spcBef>
              <a:buNone/>
              <a:defRPr sz="1400">
                <a:solidFill>
                  <a:schemeClr val="bg1"/>
                </a:solidFill>
              </a:defRPr>
            </a:lvl7pPr>
            <a:lvl8pPr marL="0" indent="0">
              <a:lnSpc>
                <a:spcPct val="100000"/>
              </a:lnSpc>
              <a:spcBef>
                <a:spcPts val="600"/>
              </a:spcBef>
              <a:buNone/>
              <a:defRPr sz="1400">
                <a:solidFill>
                  <a:schemeClr val="bg1"/>
                </a:solidFill>
              </a:defRPr>
            </a:lvl8pPr>
            <a:lvl9pPr marL="0" indent="0">
              <a:lnSpc>
                <a:spcPct val="100000"/>
              </a:lnSpc>
              <a:spcBef>
                <a:spcPts val="600"/>
              </a:spcBef>
              <a:buNone/>
              <a:defRPr sz="1400">
                <a:solidFill>
                  <a:schemeClr val="bg1"/>
                </a:solidFill>
              </a:defRPr>
            </a:lvl9pPr>
          </a:lstStyle>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marL="457200" lvl="1" indent="-457200">
              <a:buNone/>
            </a:pPr>
            <a:endParaRPr kumimoji="0" lang="en-US" sz="2800" b="0" i="0" u="none" strike="noStrike" kern="1200" cap="none" spc="0" normalizeH="0" baseline="0" noProof="0" dirty="0">
              <a:ln>
                <a:noFill/>
              </a:ln>
              <a:solidFill>
                <a:srgbClr val="0033B4"/>
              </a:solidFill>
              <a:effectLst/>
              <a:uLnTx/>
              <a:uFillTx/>
              <a:latin typeface="+mn-lt"/>
              <a:ea typeface="+mn-ea"/>
              <a:cs typeface="+mn-cs"/>
            </a:endParaRPr>
          </a:p>
        </p:txBody>
      </p:sp>
      <p:sp>
        <p:nvSpPr>
          <p:cNvPr id="9" name="Picture Placeholder 6">
            <a:extLst>
              <a:ext uri="{FF2B5EF4-FFF2-40B4-BE49-F238E27FC236}">
                <a16:creationId xmlns:a16="http://schemas.microsoft.com/office/drawing/2014/main" id="{A7A5CEAD-8DF7-4847-A3C5-A3EBD2E6DC60}"/>
              </a:ext>
            </a:extLst>
          </p:cNvPr>
          <p:cNvSpPr>
            <a:spLocks noGrp="1"/>
          </p:cNvSpPr>
          <p:nvPr>
            <p:ph type="pic" sz="quarter" idx="16" hasCustomPrompt="1"/>
          </p:nvPr>
        </p:nvSpPr>
        <p:spPr>
          <a:xfrm>
            <a:off x="381000" y="1261871"/>
            <a:ext cx="2757488" cy="3319272"/>
          </a:xfrm>
          <a:noFill/>
        </p:spPr>
        <p:txBody>
          <a:bodyPr/>
          <a:lstStyle>
            <a:lvl1pPr marL="0" marR="0" indent="0" algn="l" defTabSz="457200" rtl="0" eaLnBrk="1" fontAlgn="auto" latinLnBrk="0" hangingPunct="1">
              <a:lnSpc>
                <a:spcPct val="90000"/>
              </a:lnSpc>
              <a:spcBef>
                <a:spcPts val="600"/>
              </a:spcBef>
              <a:spcAft>
                <a:spcPts val="0"/>
              </a:spcAft>
              <a:buClrTx/>
              <a:buSzTx/>
              <a:buFont typeface="Arial"/>
              <a:buNone/>
              <a:tabLst/>
              <a:defRPr>
                <a:solidFill>
                  <a:schemeClr val="bg1"/>
                </a:solidFill>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lang="en-US" dirty="0"/>
              <a:t>Drag picture to placeholder or click icon to add</a:t>
            </a:r>
          </a:p>
          <a:p>
            <a:endParaRPr lang="en-US" dirty="0"/>
          </a:p>
        </p:txBody>
      </p:sp>
      <p:sp>
        <p:nvSpPr>
          <p:cNvPr id="3" name="Date Placeholder 2">
            <a:extLst>
              <a:ext uri="{FF2B5EF4-FFF2-40B4-BE49-F238E27FC236}">
                <a16:creationId xmlns:a16="http://schemas.microsoft.com/office/drawing/2014/main" id="{F6CB4A54-5341-4A6F-9733-3D09E3B0E7F5}"/>
              </a:ext>
            </a:extLst>
          </p:cNvPr>
          <p:cNvSpPr>
            <a:spLocks noGrp="1"/>
          </p:cNvSpPr>
          <p:nvPr>
            <p:ph type="dt" sz="half" idx="17"/>
          </p:nvPr>
        </p:nvSpPr>
        <p:spPr/>
        <p:txBody>
          <a:bodyPr/>
          <a:lstStyle>
            <a:lvl1pPr>
              <a:defRPr>
                <a:solidFill>
                  <a:schemeClr val="bg1"/>
                </a:solidFill>
              </a:defRPr>
            </a:lvl1pPr>
          </a:lstStyle>
          <a:p>
            <a:fld id="{9BD35B18-DEDC-4418-BC42-739CF95B01BD}" type="datetime1">
              <a:rPr lang="en-US" smtClean="0"/>
              <a:t>8/21/2020</a:t>
            </a:fld>
            <a:endParaRPr lang="en-US" dirty="0"/>
          </a:p>
        </p:txBody>
      </p:sp>
      <p:sp>
        <p:nvSpPr>
          <p:cNvPr id="7" name="Footer Placeholder 6">
            <a:extLst>
              <a:ext uri="{FF2B5EF4-FFF2-40B4-BE49-F238E27FC236}">
                <a16:creationId xmlns:a16="http://schemas.microsoft.com/office/drawing/2014/main" id="{A9F96F16-06EB-41EA-A547-8A5407FBCF45}"/>
              </a:ext>
            </a:extLst>
          </p:cNvPr>
          <p:cNvSpPr>
            <a:spLocks noGrp="1"/>
          </p:cNvSpPr>
          <p:nvPr>
            <p:ph type="ftr" sz="quarter" idx="18"/>
          </p:nvPr>
        </p:nvSpPr>
        <p:spPr/>
        <p:txBody>
          <a:bodyPr/>
          <a:lstStyle>
            <a:lvl1pPr>
              <a:defRPr>
                <a:solidFill>
                  <a:schemeClr val="bg1"/>
                </a:solidFill>
              </a:defRPr>
            </a:lvl1pPr>
          </a:lstStyle>
          <a:p>
            <a:r>
              <a:rPr lang="en-US"/>
              <a:t>© 2018 Cognizant</a:t>
            </a:r>
            <a:endParaRPr lang="en-US" dirty="0"/>
          </a:p>
        </p:txBody>
      </p:sp>
      <p:sp>
        <p:nvSpPr>
          <p:cNvPr id="10" name="Slide Number Placeholder 9">
            <a:extLst>
              <a:ext uri="{FF2B5EF4-FFF2-40B4-BE49-F238E27FC236}">
                <a16:creationId xmlns:a16="http://schemas.microsoft.com/office/drawing/2014/main" id="{6CDF8484-6FCC-46A8-B1A4-B877ED71BD26}"/>
              </a:ext>
            </a:extLst>
          </p:cNvPr>
          <p:cNvSpPr>
            <a:spLocks noGrp="1"/>
          </p:cNvSpPr>
          <p:nvPr>
            <p:ph type="sldNum" sz="quarter" idx="19"/>
          </p:nvPr>
        </p:nvSpPr>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6F8FABAD-01EF-483E-B2EF-403B57169C4D}"/>
              </a:ext>
            </a:extLst>
          </p:cNvPr>
          <p:cNvCxnSpPr>
            <a:cxnSpLocks/>
          </p:cNvCxnSpPr>
          <p:nvPr userDrawn="1"/>
        </p:nvCxnSpPr>
        <p:spPr>
          <a:xfrm>
            <a:off x="384946" y="4690872"/>
            <a:ext cx="838415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42CD7C5-2D34-4C27-8DA0-D81A9530F15A}"/>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1817599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eader &amp; 2-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139091"/>
            <a:ext cx="8385048" cy="285912"/>
          </a:xfrm>
        </p:spPr>
        <p:txBody>
          <a:bodyPr>
            <a:normAutofit/>
          </a:bodyPr>
          <a:lstStyle>
            <a:lvl1pPr>
              <a:defRPr sz="2100"/>
            </a:lvl1pPr>
          </a:lstStyle>
          <a:p>
            <a:r>
              <a:rPr lang="en-US" dirty="0" smtClean="0"/>
              <a:t>Click to edit Master title style</a:t>
            </a:r>
            <a:endParaRPr lang="en-US" dirty="0"/>
          </a:p>
        </p:txBody>
      </p:sp>
      <p:sp>
        <p:nvSpPr>
          <p:cNvPr id="5" name="Date Placeholder 4">
            <a:extLst>
              <a:ext uri="{FF2B5EF4-FFF2-40B4-BE49-F238E27FC236}">
                <a16:creationId xmlns:a16="http://schemas.microsoft.com/office/drawing/2014/main" id="{5F7C4CB0-E1A6-4DBC-8C27-B432BF957BCC}"/>
              </a:ext>
            </a:extLst>
          </p:cNvPr>
          <p:cNvSpPr>
            <a:spLocks noGrp="1"/>
          </p:cNvSpPr>
          <p:nvPr>
            <p:ph type="dt" sz="half" idx="10"/>
          </p:nvPr>
        </p:nvSpPr>
        <p:spPr/>
        <p:txBody>
          <a:bodyPr/>
          <a:lstStyle/>
          <a:p>
            <a:fld id="{28773D29-22D2-44A2-B1CD-E9DB8868400C}" type="datetime1">
              <a:rPr lang="en-US" smtClean="0"/>
              <a:t>8/21/2020</a:t>
            </a:fld>
            <a:endParaRPr lang="en-US" dirty="0"/>
          </a:p>
        </p:txBody>
      </p:sp>
      <p:sp>
        <p:nvSpPr>
          <p:cNvPr id="6" name="Footer Placeholder 5">
            <a:extLst>
              <a:ext uri="{FF2B5EF4-FFF2-40B4-BE49-F238E27FC236}">
                <a16:creationId xmlns:a16="http://schemas.microsoft.com/office/drawing/2014/main" id="{599FAE45-F8BC-40F3-9164-D36C18C3F03A}"/>
              </a:ext>
            </a:extLst>
          </p:cNvPr>
          <p:cNvSpPr>
            <a:spLocks noGrp="1"/>
          </p:cNvSpPr>
          <p:nvPr>
            <p:ph type="ftr" sz="quarter" idx="1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FB3BC111-2740-46AF-A4EE-25875C41C2B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3D1A41C7-0BA2-435B-A8CC-4AA343893F35}"/>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8D86F33D-B3A6-4729-A0FB-5DC8F3DD4FCB}"/>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8608877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Header, 2-Column with Subtit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2E99A-11B3-4572-AF49-8C29B96990E1}"/>
              </a:ext>
            </a:extLst>
          </p:cNvPr>
          <p:cNvSpPr>
            <a:spLocks noGrp="1"/>
          </p:cNvSpPr>
          <p:nvPr>
            <p:ph type="title"/>
          </p:nvPr>
        </p:nvSpPr>
        <p:spPr>
          <a:xfrm>
            <a:off x="384048" y="273844"/>
            <a:ext cx="8385048" cy="795528"/>
          </a:xfrm>
        </p:spPr>
        <p:txBody>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id="{D840DFAA-C481-4FB6-91AE-F3350B8D70A8}"/>
              </a:ext>
            </a:extLst>
          </p:cNvPr>
          <p:cNvSpPr>
            <a:spLocks noGrp="1"/>
          </p:cNvSpPr>
          <p:nvPr>
            <p:ph type="body" idx="1"/>
          </p:nvPr>
        </p:nvSpPr>
        <p:spPr>
          <a:xfrm>
            <a:off x="384048" y="1260872"/>
            <a:ext cx="4114800" cy="576072"/>
          </a:xfrm>
        </p:spPr>
        <p:txBody>
          <a:bodyPr vert="horz" lIns="0" tIns="0" rIns="0" bIns="0" rtlCol="0" anchor="b">
            <a:normAutofit/>
          </a:bodyPr>
          <a:lstStyle>
            <a:lvl1pPr>
              <a:defRPr lang="en-US" b="1" dirty="0">
                <a:solidFill>
                  <a:schemeClr val="tx1"/>
                </a:solidFill>
              </a:defRPr>
            </a:lvl1pPr>
            <a:lvl2pPr marL="0" indent="0">
              <a:buNone/>
              <a:defRPr b="1">
                <a:solidFill>
                  <a:schemeClr val="tx1"/>
                </a:solidFill>
              </a:defRPr>
            </a:lvl2pPr>
            <a:lvl3pPr marL="0" indent="0">
              <a:buNone/>
              <a:defRPr sz="1800" b="1">
                <a:solidFill>
                  <a:schemeClr val="tx1"/>
                </a:solidFill>
              </a:defRPr>
            </a:lvl3pPr>
            <a:lvl4pPr marL="0" indent="0">
              <a:buNone/>
              <a:defRPr sz="1800" b="1">
                <a:solidFill>
                  <a:schemeClr val="tx1"/>
                </a:solidFill>
              </a:defRPr>
            </a:lvl4pPr>
            <a:lvl5pPr marL="0" indent="0">
              <a:buNone/>
              <a:defRPr sz="1800" b="1">
                <a:solidFill>
                  <a:schemeClr val="tx1"/>
                </a:solidFill>
              </a:defRPr>
            </a:lvl5pPr>
            <a:lvl6pPr marL="0" indent="0">
              <a:buNone/>
              <a:defRPr sz="1800" b="1">
                <a:solidFill>
                  <a:schemeClr val="tx1"/>
                </a:solidFill>
              </a:defRPr>
            </a:lvl6pPr>
            <a:lvl7pPr marL="0" indent="0">
              <a:buNone/>
              <a:defRPr sz="1800" b="1">
                <a:solidFill>
                  <a:schemeClr val="tx1"/>
                </a:solidFill>
              </a:defRPr>
            </a:lvl7pPr>
            <a:lvl8pPr marL="0" indent="0">
              <a:buNone/>
              <a:defRPr sz="1800" b="1">
                <a:solidFill>
                  <a:schemeClr val="tx1"/>
                </a:solidFill>
              </a:defRPr>
            </a:lvl8pPr>
            <a:lvl9pPr marL="0" indent="0">
              <a:buNone/>
              <a:defRPr sz="1800" b="1">
                <a:solidFill>
                  <a:schemeClr val="tx1"/>
                </a:solidFill>
              </a:defRPr>
            </a:lvl9pPr>
          </a:lstStyle>
          <a:p>
            <a:pPr lvl="0"/>
            <a:r>
              <a:rPr lang="en-US" smtClean="0"/>
              <a:t>Edit Master text styles</a:t>
            </a:r>
          </a:p>
        </p:txBody>
      </p:sp>
      <p:sp>
        <p:nvSpPr>
          <p:cNvPr id="4" name="Content Placeholder 3">
            <a:extLst>
              <a:ext uri="{FF2B5EF4-FFF2-40B4-BE49-F238E27FC236}">
                <a16:creationId xmlns:a16="http://schemas.microsoft.com/office/drawing/2014/main" id="{126E8CC1-FF60-4957-A42D-8194CAF7C166}"/>
              </a:ext>
            </a:extLst>
          </p:cNvPr>
          <p:cNvSpPr>
            <a:spLocks noGrp="1"/>
          </p:cNvSpPr>
          <p:nvPr>
            <p:ph sz="half" idx="2"/>
          </p:nvPr>
        </p:nvSpPr>
        <p:spPr>
          <a:xfrm>
            <a:off x="384048" y="1878807"/>
            <a:ext cx="4114800" cy="2702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a:extLst>
              <a:ext uri="{FF2B5EF4-FFF2-40B4-BE49-F238E27FC236}">
                <a16:creationId xmlns:a16="http://schemas.microsoft.com/office/drawing/2014/main" id="{CC5A43C1-9284-49FF-9858-097A5A251B61}"/>
              </a:ext>
            </a:extLst>
          </p:cNvPr>
          <p:cNvSpPr>
            <a:spLocks noGrp="1"/>
          </p:cNvSpPr>
          <p:nvPr>
            <p:ph type="body" sz="quarter" idx="3"/>
          </p:nvPr>
        </p:nvSpPr>
        <p:spPr>
          <a:xfrm>
            <a:off x="4649275" y="1260872"/>
            <a:ext cx="4119821" cy="576072"/>
          </a:xfrm>
        </p:spPr>
        <p:txBody>
          <a:bodyPr anchor="b"/>
          <a:lstStyle>
            <a:lvl1pPr marL="0" indent="0">
              <a:buNone/>
              <a:defRPr sz="1800" b="1">
                <a:solidFill>
                  <a:schemeClr val="tx1"/>
                </a:solidFill>
              </a:defRPr>
            </a:lvl1pPr>
            <a:lvl2pPr marL="0" indent="0">
              <a:buNone/>
              <a:defRPr sz="1800" b="1">
                <a:solidFill>
                  <a:schemeClr val="tx1"/>
                </a:solidFill>
              </a:defRPr>
            </a:lvl2pPr>
            <a:lvl3pPr marL="0" indent="0">
              <a:buNone/>
              <a:defRPr sz="1800" b="1">
                <a:solidFill>
                  <a:schemeClr val="tx1"/>
                </a:solidFill>
              </a:defRPr>
            </a:lvl3pPr>
            <a:lvl4pPr marL="0" indent="0">
              <a:buNone/>
              <a:defRPr sz="1800" b="1">
                <a:solidFill>
                  <a:schemeClr val="tx1"/>
                </a:solidFill>
              </a:defRPr>
            </a:lvl4pPr>
            <a:lvl5pPr marL="0" indent="0">
              <a:buNone/>
              <a:defRPr sz="1800" b="1">
                <a:solidFill>
                  <a:schemeClr val="tx1"/>
                </a:solidFill>
              </a:defRPr>
            </a:lvl5pPr>
            <a:lvl6pPr marL="0" indent="0">
              <a:buNone/>
              <a:defRPr sz="1800" b="1">
                <a:solidFill>
                  <a:schemeClr val="tx1"/>
                </a:solidFill>
              </a:defRPr>
            </a:lvl6pPr>
            <a:lvl7pPr marL="0" indent="0">
              <a:buNone/>
              <a:defRPr sz="1800" b="1">
                <a:solidFill>
                  <a:schemeClr val="tx1"/>
                </a:solidFill>
              </a:defRPr>
            </a:lvl7pPr>
            <a:lvl8pPr marL="0" indent="0">
              <a:buNone/>
              <a:defRPr sz="1800" b="1">
                <a:solidFill>
                  <a:schemeClr val="tx1"/>
                </a:solidFill>
              </a:defRPr>
            </a:lvl8pPr>
            <a:lvl9pPr marL="0" indent="0">
              <a:buNone/>
              <a:defRPr sz="1800" b="1">
                <a:solidFill>
                  <a:schemeClr val="tx1"/>
                </a:solidFill>
              </a:defRPr>
            </a:lvl9pPr>
          </a:lstStyle>
          <a:p>
            <a:pPr lvl="0"/>
            <a:r>
              <a:rPr lang="en-US" smtClean="0"/>
              <a:t>Edit Master text styles</a:t>
            </a:r>
          </a:p>
        </p:txBody>
      </p:sp>
      <p:sp>
        <p:nvSpPr>
          <p:cNvPr id="6" name="Content Placeholder 5">
            <a:extLst>
              <a:ext uri="{FF2B5EF4-FFF2-40B4-BE49-F238E27FC236}">
                <a16:creationId xmlns:a16="http://schemas.microsoft.com/office/drawing/2014/main" id="{1DA7AD90-39E3-4265-8B8B-59CFE81D1E45}"/>
              </a:ext>
            </a:extLst>
          </p:cNvPr>
          <p:cNvSpPr>
            <a:spLocks noGrp="1"/>
          </p:cNvSpPr>
          <p:nvPr>
            <p:ph sz="quarter" idx="4"/>
          </p:nvPr>
        </p:nvSpPr>
        <p:spPr>
          <a:xfrm>
            <a:off x="4649275" y="1878807"/>
            <a:ext cx="4119821" cy="2702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a:extLst>
              <a:ext uri="{FF2B5EF4-FFF2-40B4-BE49-F238E27FC236}">
                <a16:creationId xmlns:a16="http://schemas.microsoft.com/office/drawing/2014/main" id="{FD25C4DC-ABAE-46A6-80EC-5588913FA2D6}"/>
              </a:ext>
            </a:extLst>
          </p:cNvPr>
          <p:cNvSpPr>
            <a:spLocks noGrp="1"/>
          </p:cNvSpPr>
          <p:nvPr>
            <p:ph type="dt" sz="half" idx="10"/>
          </p:nvPr>
        </p:nvSpPr>
        <p:spPr/>
        <p:txBody>
          <a:bodyPr/>
          <a:lstStyle/>
          <a:p>
            <a:fld id="{D9AB0523-0B74-4F9D-BE28-EAB1877F3782}" type="datetime1">
              <a:rPr lang="en-US" smtClean="0"/>
              <a:t>8/21/2020</a:t>
            </a:fld>
            <a:endParaRPr lang="en-US"/>
          </a:p>
        </p:txBody>
      </p:sp>
      <p:sp>
        <p:nvSpPr>
          <p:cNvPr id="8" name="Footer Placeholder 7">
            <a:extLst>
              <a:ext uri="{FF2B5EF4-FFF2-40B4-BE49-F238E27FC236}">
                <a16:creationId xmlns:a16="http://schemas.microsoft.com/office/drawing/2014/main" id="{42BC3ACD-E960-4B1D-8ED2-EA1A736FEC64}"/>
              </a:ext>
            </a:extLst>
          </p:cNvPr>
          <p:cNvSpPr>
            <a:spLocks noGrp="1"/>
          </p:cNvSpPr>
          <p:nvPr>
            <p:ph type="ftr" sz="quarter" idx="11"/>
          </p:nvPr>
        </p:nvSpPr>
        <p:spPr/>
        <p:txBody>
          <a:bodyPr/>
          <a:lstStyle/>
          <a:p>
            <a:r>
              <a:rPr lang="en-US"/>
              <a:t>© 2018 Cognizant</a:t>
            </a:r>
          </a:p>
        </p:txBody>
      </p:sp>
      <p:sp>
        <p:nvSpPr>
          <p:cNvPr id="9" name="Slide Number Placeholder 8">
            <a:extLst>
              <a:ext uri="{FF2B5EF4-FFF2-40B4-BE49-F238E27FC236}">
                <a16:creationId xmlns:a16="http://schemas.microsoft.com/office/drawing/2014/main" id="{CF68F024-F689-477A-A36F-B7F3F4675F3C}"/>
              </a:ext>
            </a:extLst>
          </p:cNvPr>
          <p:cNvSpPr>
            <a:spLocks noGrp="1"/>
          </p:cNvSpPr>
          <p:nvPr>
            <p:ph type="sldNum" sz="quarter" idx="12"/>
          </p:nvPr>
        </p:nvSpPr>
        <p:spPr/>
        <p:txBody>
          <a:bodyPr/>
          <a:lstStyle/>
          <a:p>
            <a:fld id="{6FDA1862-47CF-4764-A7FE-F6E4702566F0}" type="slidenum">
              <a:rPr lang="en-US" smtClean="0"/>
              <a:t>‹#›</a:t>
            </a:fld>
            <a:endParaRPr lang="en-US"/>
          </a:p>
        </p:txBody>
      </p:sp>
      <p:cxnSp>
        <p:nvCxnSpPr>
          <p:cNvPr id="12" name="Straight Connector 11">
            <a:extLst>
              <a:ext uri="{FF2B5EF4-FFF2-40B4-BE49-F238E27FC236}">
                <a16:creationId xmlns:a16="http://schemas.microsoft.com/office/drawing/2014/main" id="{752FACED-1B7D-4C4A-9BF0-C7901963B1FA}"/>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BDC13708-5FE5-4A50-887E-80784AE8F076}"/>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14423261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Header &amp; 3-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2688336" cy="33192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232404" y="1261872"/>
            <a:ext cx="2688336" cy="33192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3">
            <a:extLst>
              <a:ext uri="{FF2B5EF4-FFF2-40B4-BE49-F238E27FC236}">
                <a16:creationId xmlns:a16="http://schemas.microsoft.com/office/drawing/2014/main" id="{617AA6AF-2E25-4B76-8264-0127F05158B5}"/>
              </a:ext>
            </a:extLst>
          </p:cNvPr>
          <p:cNvSpPr>
            <a:spLocks noGrp="1"/>
          </p:cNvSpPr>
          <p:nvPr>
            <p:ph sz="half" idx="13"/>
          </p:nvPr>
        </p:nvSpPr>
        <p:spPr>
          <a:xfrm>
            <a:off x="6080760" y="1261872"/>
            <a:ext cx="2688336" cy="33192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a:extLst>
              <a:ext uri="{FF2B5EF4-FFF2-40B4-BE49-F238E27FC236}">
                <a16:creationId xmlns:a16="http://schemas.microsoft.com/office/drawing/2014/main" id="{0D7A35C2-C0F4-49D9-B722-67323A6F7FD1}"/>
              </a:ext>
            </a:extLst>
          </p:cNvPr>
          <p:cNvSpPr>
            <a:spLocks noGrp="1"/>
          </p:cNvSpPr>
          <p:nvPr>
            <p:ph type="dt" sz="half" idx="14"/>
          </p:nvPr>
        </p:nvSpPr>
        <p:spPr/>
        <p:txBody>
          <a:bodyPr/>
          <a:lstStyle/>
          <a:p>
            <a:fld id="{F2C2A35B-0C09-471F-9050-DDDBDF3C0793}" type="datetime1">
              <a:rPr lang="en-US" smtClean="0"/>
              <a:t>8/21/2020</a:t>
            </a:fld>
            <a:endParaRPr lang="en-US" dirty="0"/>
          </a:p>
        </p:txBody>
      </p:sp>
      <p:sp>
        <p:nvSpPr>
          <p:cNvPr id="6" name="Footer Placeholder 5">
            <a:extLst>
              <a:ext uri="{FF2B5EF4-FFF2-40B4-BE49-F238E27FC236}">
                <a16:creationId xmlns:a16="http://schemas.microsoft.com/office/drawing/2014/main" id="{F38FFCDF-15C2-443A-9747-477B83B8CFC9}"/>
              </a:ext>
            </a:extLst>
          </p:cNvPr>
          <p:cNvSpPr>
            <a:spLocks noGrp="1"/>
          </p:cNvSpPr>
          <p:nvPr>
            <p:ph type="ftr" sz="quarter" idx="15"/>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C4063F49-35A6-44FE-8D1B-AF1E3728CAC2}"/>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4C6EBED9-9EFE-447A-BEE0-FCC12D286A78}"/>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B87AFB02-A938-4E08-B29B-ED6F9D443187}"/>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51161121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eader &amp; 2-column (1/3, 2/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2688336" cy="33192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232404" y="1261872"/>
            <a:ext cx="5536692" cy="33192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a:extLst>
              <a:ext uri="{FF2B5EF4-FFF2-40B4-BE49-F238E27FC236}">
                <a16:creationId xmlns:a16="http://schemas.microsoft.com/office/drawing/2014/main" id="{BC31406E-2CA1-499E-A808-27B124490AF3}"/>
              </a:ext>
            </a:extLst>
          </p:cNvPr>
          <p:cNvSpPr>
            <a:spLocks noGrp="1"/>
          </p:cNvSpPr>
          <p:nvPr>
            <p:ph type="dt" sz="half" idx="10"/>
          </p:nvPr>
        </p:nvSpPr>
        <p:spPr/>
        <p:txBody>
          <a:bodyPr/>
          <a:lstStyle/>
          <a:p>
            <a:fld id="{98716A2E-1B2F-438B-B3C5-6D091681584B}" type="datetime1">
              <a:rPr lang="en-US" smtClean="0"/>
              <a:t>8/21/2020</a:t>
            </a:fld>
            <a:endParaRPr lang="en-US" dirty="0"/>
          </a:p>
        </p:txBody>
      </p:sp>
      <p:sp>
        <p:nvSpPr>
          <p:cNvPr id="6" name="Footer Placeholder 5">
            <a:extLst>
              <a:ext uri="{FF2B5EF4-FFF2-40B4-BE49-F238E27FC236}">
                <a16:creationId xmlns:a16="http://schemas.microsoft.com/office/drawing/2014/main" id="{E8B5E847-C84C-457F-B901-2EEB12AD94F8}"/>
              </a:ext>
            </a:extLst>
          </p:cNvPr>
          <p:cNvSpPr>
            <a:spLocks noGrp="1"/>
          </p:cNvSpPr>
          <p:nvPr>
            <p:ph type="ftr" sz="quarter" idx="1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F1C10D1C-F2EA-46B6-B35A-881C8F5C67FE}"/>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4149C702-A52C-4836-AD09-FFA898A62A90}"/>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FD43C0D-A77C-4195-A4E0-023F5CDE9415}"/>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386202528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eader &amp; 2-column (2/3,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5536692" cy="33192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6080760" y="1261872"/>
            <a:ext cx="2688336" cy="33192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a:extLst>
              <a:ext uri="{FF2B5EF4-FFF2-40B4-BE49-F238E27FC236}">
                <a16:creationId xmlns:a16="http://schemas.microsoft.com/office/drawing/2014/main" id="{DCC60974-838A-40CC-8A5B-B6116CA4DBF8}"/>
              </a:ext>
            </a:extLst>
          </p:cNvPr>
          <p:cNvSpPr>
            <a:spLocks noGrp="1"/>
          </p:cNvSpPr>
          <p:nvPr>
            <p:ph type="dt" sz="half" idx="10"/>
          </p:nvPr>
        </p:nvSpPr>
        <p:spPr/>
        <p:txBody>
          <a:bodyPr/>
          <a:lstStyle/>
          <a:p>
            <a:fld id="{33040E8F-E157-4E78-ABBB-E43F85AD8081}" type="datetime1">
              <a:rPr lang="en-US" smtClean="0"/>
              <a:t>8/21/2020</a:t>
            </a:fld>
            <a:endParaRPr lang="en-US" dirty="0"/>
          </a:p>
        </p:txBody>
      </p:sp>
      <p:sp>
        <p:nvSpPr>
          <p:cNvPr id="6" name="Footer Placeholder 5">
            <a:extLst>
              <a:ext uri="{FF2B5EF4-FFF2-40B4-BE49-F238E27FC236}">
                <a16:creationId xmlns:a16="http://schemas.microsoft.com/office/drawing/2014/main" id="{05E2370C-3F6B-42C0-8834-DB3406097193}"/>
              </a:ext>
            </a:extLst>
          </p:cNvPr>
          <p:cNvSpPr>
            <a:spLocks noGrp="1"/>
          </p:cNvSpPr>
          <p:nvPr>
            <p:ph type="ftr" sz="quarter" idx="1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8AC5B230-74A0-418F-BBA9-0B141D8CA374}"/>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02C70E20-6501-4F77-9CBC-3806310ED989}"/>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3DDA0DA6-E3B0-4903-A9B6-BBC566D4D7E7}"/>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56667031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eader, Subtitle &amp; 2-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8385047" cy="795528"/>
          </a:xfrm>
        </p:spPr>
        <p:txBody>
          <a:bodyPr/>
          <a:lstStyle>
            <a:lvl1pPr>
              <a:defRPr b="1">
                <a:solidFill>
                  <a:schemeClr val="tx1"/>
                </a:solidFill>
              </a:defRPr>
            </a:lvl1pPr>
            <a:lvl2pPr>
              <a:defRPr>
                <a:solidFill>
                  <a:schemeClr val="tx2"/>
                </a:solidFill>
              </a:defRPr>
            </a:lvl2pPr>
          </a:lstStyle>
          <a:p>
            <a:pPr lvl="0"/>
            <a:r>
              <a:rPr lang="en-US" smtClean="0"/>
              <a:t>Edit Master text styles</a:t>
            </a:r>
          </a:p>
          <a:p>
            <a:pPr lvl="1"/>
            <a:r>
              <a:rPr lang="en-US" smtClean="0"/>
              <a:t>Second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84048" y="2240280"/>
            <a:ext cx="4114800" cy="234086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3">
            <a:extLst>
              <a:ext uri="{FF2B5EF4-FFF2-40B4-BE49-F238E27FC236}">
                <a16:creationId xmlns:a16="http://schemas.microsoft.com/office/drawing/2014/main" id="{CE69CF19-0589-4E7F-87F9-FC7CAC6AC6D8}"/>
              </a:ext>
            </a:extLst>
          </p:cNvPr>
          <p:cNvSpPr>
            <a:spLocks noGrp="1"/>
          </p:cNvSpPr>
          <p:nvPr>
            <p:ph sz="half" idx="19"/>
          </p:nvPr>
        </p:nvSpPr>
        <p:spPr>
          <a:xfrm>
            <a:off x="4654550" y="2240280"/>
            <a:ext cx="4114800" cy="234086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a:extLst>
              <a:ext uri="{FF2B5EF4-FFF2-40B4-BE49-F238E27FC236}">
                <a16:creationId xmlns:a16="http://schemas.microsoft.com/office/drawing/2014/main" id="{EB2A1A39-C278-49C1-98BD-03DFB86ACBBA}"/>
              </a:ext>
            </a:extLst>
          </p:cNvPr>
          <p:cNvSpPr>
            <a:spLocks noGrp="1"/>
          </p:cNvSpPr>
          <p:nvPr>
            <p:ph type="dt" sz="half" idx="20"/>
          </p:nvPr>
        </p:nvSpPr>
        <p:spPr/>
        <p:txBody>
          <a:bodyPr/>
          <a:lstStyle/>
          <a:p>
            <a:fld id="{353C7297-61DF-4EFD-BD05-990055EBEE40}" type="datetime1">
              <a:rPr lang="en-US" smtClean="0"/>
              <a:t>8/21/2020</a:t>
            </a:fld>
            <a:endParaRPr lang="en-US" dirty="0"/>
          </a:p>
        </p:txBody>
      </p:sp>
      <p:sp>
        <p:nvSpPr>
          <p:cNvPr id="6" name="Footer Placeholder 5">
            <a:extLst>
              <a:ext uri="{FF2B5EF4-FFF2-40B4-BE49-F238E27FC236}">
                <a16:creationId xmlns:a16="http://schemas.microsoft.com/office/drawing/2014/main" id="{E0A52B1C-E724-479F-B20E-0E459E80FD0B}"/>
              </a:ext>
            </a:extLst>
          </p:cNvPr>
          <p:cNvSpPr>
            <a:spLocks noGrp="1"/>
          </p:cNvSpPr>
          <p:nvPr>
            <p:ph type="ftr" sz="quarter" idx="2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8E78CA9C-FCAF-4B99-B5F6-60AF3219B3BA}"/>
              </a:ext>
            </a:extLst>
          </p:cNvPr>
          <p:cNvSpPr>
            <a:spLocks noGrp="1"/>
          </p:cNvSpPr>
          <p:nvPr>
            <p:ph type="sldNum" sz="quarter" idx="22"/>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7DCFE254-800B-4596-8FBC-3984CE5AE788}"/>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E304A10A-1409-4F5A-9F54-EB802809A888}"/>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20232254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eader, Subtitle, Text &amp;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8385047" cy="795528"/>
          </a:xfrm>
        </p:spPr>
        <p:txBody>
          <a:bodyPr/>
          <a:lstStyle>
            <a:lvl1pPr>
              <a:defRPr b="1">
                <a:solidFill>
                  <a:schemeClr val="tx1"/>
                </a:solidFill>
              </a:defRPr>
            </a:lvl1pPr>
            <a:lvl2pPr>
              <a:defRPr>
                <a:solidFill>
                  <a:schemeClr val="tx2"/>
                </a:solidFill>
              </a:defRPr>
            </a:lvl2pPr>
          </a:lstStyle>
          <a:p>
            <a:pPr lvl="0"/>
            <a:r>
              <a:rPr lang="en-US" smtClean="0"/>
              <a:t>Edit Master text styles</a:t>
            </a:r>
          </a:p>
          <a:p>
            <a:pPr lvl="1"/>
            <a:r>
              <a:rPr lang="en-US" smtClean="0"/>
              <a:t>Second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84048" y="2240280"/>
            <a:ext cx="4114800" cy="234086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Picture Placeholder 6">
            <a:extLst>
              <a:ext uri="{FF2B5EF4-FFF2-40B4-BE49-F238E27FC236}">
                <a16:creationId xmlns:a16="http://schemas.microsoft.com/office/drawing/2014/main" id="{5B5CE85F-2A75-4693-93B8-CBF7927F72BE}"/>
              </a:ext>
            </a:extLst>
          </p:cNvPr>
          <p:cNvSpPr>
            <a:spLocks noGrp="1"/>
          </p:cNvSpPr>
          <p:nvPr>
            <p:ph type="pic" sz="quarter" idx="24" hasCustomPrompt="1"/>
          </p:nvPr>
        </p:nvSpPr>
        <p:spPr>
          <a:xfrm>
            <a:off x="4654294" y="2240280"/>
            <a:ext cx="4114800" cy="2340864"/>
          </a:xfrm>
        </p:spPr>
        <p:txBody>
          <a:bodyPr anchor="ctr"/>
          <a:lstStyle>
            <a:lvl1pPr marL="0" marR="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5" name="Date Placeholder 4">
            <a:extLst>
              <a:ext uri="{FF2B5EF4-FFF2-40B4-BE49-F238E27FC236}">
                <a16:creationId xmlns:a16="http://schemas.microsoft.com/office/drawing/2014/main" id="{CD833434-287A-47FC-8826-927D06662D67}"/>
              </a:ext>
            </a:extLst>
          </p:cNvPr>
          <p:cNvSpPr>
            <a:spLocks noGrp="1"/>
          </p:cNvSpPr>
          <p:nvPr>
            <p:ph type="dt" sz="half" idx="25"/>
          </p:nvPr>
        </p:nvSpPr>
        <p:spPr/>
        <p:txBody>
          <a:bodyPr/>
          <a:lstStyle/>
          <a:p>
            <a:fld id="{13F1E788-F2FE-4191-9F14-C34F180A5A02}" type="datetime1">
              <a:rPr lang="en-US" smtClean="0"/>
              <a:t>8/21/2020</a:t>
            </a:fld>
            <a:endParaRPr lang="en-US" dirty="0"/>
          </a:p>
        </p:txBody>
      </p:sp>
      <p:sp>
        <p:nvSpPr>
          <p:cNvPr id="6" name="Footer Placeholder 5">
            <a:extLst>
              <a:ext uri="{FF2B5EF4-FFF2-40B4-BE49-F238E27FC236}">
                <a16:creationId xmlns:a16="http://schemas.microsoft.com/office/drawing/2014/main" id="{B2131ED2-2FB0-4787-9839-9D3116D30B63}"/>
              </a:ext>
            </a:extLst>
          </p:cNvPr>
          <p:cNvSpPr>
            <a:spLocks noGrp="1"/>
          </p:cNvSpPr>
          <p:nvPr>
            <p:ph type="ftr" sz="quarter" idx="26"/>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7CBA36B9-835B-4A55-994F-E64CDB646565}"/>
              </a:ext>
            </a:extLst>
          </p:cNvPr>
          <p:cNvSpPr>
            <a:spLocks noGrp="1"/>
          </p:cNvSpPr>
          <p:nvPr>
            <p:ph type="sldNum" sz="quarter" idx="27"/>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9D11681F-8020-4D84-9273-264D5F39BDAF}"/>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B1E49D76-A2A1-4E8C-8CF5-299D8A1F2AC8}"/>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8224283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Header, Subtitle, Image &amp;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8385047" cy="795528"/>
          </a:xfrm>
        </p:spPr>
        <p:txBody>
          <a:bodyPr/>
          <a:lstStyle>
            <a:lvl1pPr>
              <a:defRPr b="1">
                <a:solidFill>
                  <a:schemeClr val="tx1"/>
                </a:solidFill>
              </a:defRPr>
            </a:lvl1pPr>
            <a:lvl2pPr>
              <a:defRPr>
                <a:solidFill>
                  <a:schemeClr val="tx2"/>
                </a:solidFill>
              </a:defRPr>
            </a:lvl2pPr>
          </a:lstStyle>
          <a:p>
            <a:pPr lvl="0"/>
            <a:r>
              <a:rPr lang="en-US" smtClean="0"/>
              <a:t>Edit Master text styles</a:t>
            </a:r>
          </a:p>
          <a:p>
            <a:pPr lvl="1"/>
            <a:r>
              <a:rPr lang="en-US" smtClean="0"/>
              <a:t>Second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4" y="2240280"/>
            <a:ext cx="4114800" cy="234086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Picture Placeholder 6">
            <a:extLst>
              <a:ext uri="{FF2B5EF4-FFF2-40B4-BE49-F238E27FC236}">
                <a16:creationId xmlns:a16="http://schemas.microsoft.com/office/drawing/2014/main" id="{B1325C43-3F77-4CF9-8E6F-F5DB1CDCD7DB}"/>
              </a:ext>
            </a:extLst>
          </p:cNvPr>
          <p:cNvSpPr>
            <a:spLocks noGrp="1"/>
          </p:cNvSpPr>
          <p:nvPr>
            <p:ph type="pic" sz="quarter" idx="24" hasCustomPrompt="1"/>
          </p:nvPr>
        </p:nvSpPr>
        <p:spPr>
          <a:xfrm>
            <a:off x="384047" y="2240280"/>
            <a:ext cx="4114800" cy="2340864"/>
          </a:xfrm>
        </p:spPr>
        <p:txBody>
          <a:bodyPr anchor="ctr"/>
          <a:lstStyle>
            <a:lvl1pPr marL="0" marR="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5" name="Date Placeholder 4">
            <a:extLst>
              <a:ext uri="{FF2B5EF4-FFF2-40B4-BE49-F238E27FC236}">
                <a16:creationId xmlns:a16="http://schemas.microsoft.com/office/drawing/2014/main" id="{1133C2E1-148D-4C6B-A6B6-6408779530FF}"/>
              </a:ext>
            </a:extLst>
          </p:cNvPr>
          <p:cNvSpPr>
            <a:spLocks noGrp="1"/>
          </p:cNvSpPr>
          <p:nvPr>
            <p:ph type="dt" sz="half" idx="25"/>
          </p:nvPr>
        </p:nvSpPr>
        <p:spPr/>
        <p:txBody>
          <a:bodyPr/>
          <a:lstStyle/>
          <a:p>
            <a:fld id="{779B79FE-4E09-4BF6-A0A0-E75B81719EDD}" type="datetime1">
              <a:rPr lang="en-US" smtClean="0"/>
              <a:t>8/21/2020</a:t>
            </a:fld>
            <a:endParaRPr lang="en-US" dirty="0"/>
          </a:p>
        </p:txBody>
      </p:sp>
      <p:sp>
        <p:nvSpPr>
          <p:cNvPr id="6" name="Footer Placeholder 5">
            <a:extLst>
              <a:ext uri="{FF2B5EF4-FFF2-40B4-BE49-F238E27FC236}">
                <a16:creationId xmlns:a16="http://schemas.microsoft.com/office/drawing/2014/main" id="{81F894B6-9AEC-449F-97A3-25262205013C}"/>
              </a:ext>
            </a:extLst>
          </p:cNvPr>
          <p:cNvSpPr>
            <a:spLocks noGrp="1"/>
          </p:cNvSpPr>
          <p:nvPr>
            <p:ph type="ftr" sz="quarter" idx="26"/>
          </p:nvPr>
        </p:nvSpPr>
        <p:spPr/>
        <p:txBody>
          <a:bodyPr/>
          <a:lstStyle/>
          <a:p>
            <a:r>
              <a:rPr lang="en-US"/>
              <a:t>© 2018 Cognizant</a:t>
            </a:r>
            <a:endParaRPr lang="en-US" dirty="0"/>
          </a:p>
        </p:txBody>
      </p:sp>
      <p:sp>
        <p:nvSpPr>
          <p:cNvPr id="8" name="Slide Number Placeholder 7">
            <a:extLst>
              <a:ext uri="{FF2B5EF4-FFF2-40B4-BE49-F238E27FC236}">
                <a16:creationId xmlns:a16="http://schemas.microsoft.com/office/drawing/2014/main" id="{76B10EAF-6394-4900-AC77-D434D0DE4BED}"/>
              </a:ext>
            </a:extLst>
          </p:cNvPr>
          <p:cNvSpPr>
            <a:spLocks noGrp="1"/>
          </p:cNvSpPr>
          <p:nvPr>
            <p:ph type="sldNum" sz="quarter" idx="27"/>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ADC731D1-00A8-4565-A437-8595C7E6650E}"/>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7ECD6034-AE10-44AD-8FB1-7887B1710CEC}"/>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5345334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Header &amp; 6-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57509"/>
            <a:ext cx="2688336" cy="16184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84048" y="3074078"/>
            <a:ext cx="2688336" cy="150875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3">
            <a:extLst>
              <a:ext uri="{FF2B5EF4-FFF2-40B4-BE49-F238E27FC236}">
                <a16:creationId xmlns:a16="http://schemas.microsoft.com/office/drawing/2014/main" id="{617AA6AF-2E25-4B76-8264-0127F05158B5}"/>
              </a:ext>
            </a:extLst>
          </p:cNvPr>
          <p:cNvSpPr>
            <a:spLocks noGrp="1"/>
          </p:cNvSpPr>
          <p:nvPr>
            <p:ph sz="half" idx="13"/>
          </p:nvPr>
        </p:nvSpPr>
        <p:spPr>
          <a:xfrm>
            <a:off x="3236976" y="1257509"/>
            <a:ext cx="2688336" cy="16184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a:extLst>
              <a:ext uri="{FF2B5EF4-FFF2-40B4-BE49-F238E27FC236}">
                <a16:creationId xmlns:a16="http://schemas.microsoft.com/office/drawing/2014/main" id="{0F3A29B0-716A-4C35-A013-3FAC88D7A800}"/>
              </a:ext>
            </a:extLst>
          </p:cNvPr>
          <p:cNvSpPr>
            <a:spLocks noGrp="1"/>
          </p:cNvSpPr>
          <p:nvPr>
            <p:ph sz="half" idx="14"/>
          </p:nvPr>
        </p:nvSpPr>
        <p:spPr>
          <a:xfrm>
            <a:off x="3236976" y="3072384"/>
            <a:ext cx="2688336" cy="150875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3">
            <a:extLst>
              <a:ext uri="{FF2B5EF4-FFF2-40B4-BE49-F238E27FC236}">
                <a16:creationId xmlns:a16="http://schemas.microsoft.com/office/drawing/2014/main" id="{44F57E95-9B34-49D0-B2D5-56ED760D9CA1}"/>
              </a:ext>
            </a:extLst>
          </p:cNvPr>
          <p:cNvSpPr>
            <a:spLocks noGrp="1"/>
          </p:cNvSpPr>
          <p:nvPr>
            <p:ph sz="half" idx="15"/>
          </p:nvPr>
        </p:nvSpPr>
        <p:spPr>
          <a:xfrm>
            <a:off x="6080760" y="1261872"/>
            <a:ext cx="2688336" cy="16184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3">
            <a:extLst>
              <a:ext uri="{FF2B5EF4-FFF2-40B4-BE49-F238E27FC236}">
                <a16:creationId xmlns:a16="http://schemas.microsoft.com/office/drawing/2014/main" id="{EEF22231-FA42-42CF-AB2B-892F463A8110}"/>
              </a:ext>
            </a:extLst>
          </p:cNvPr>
          <p:cNvSpPr>
            <a:spLocks noGrp="1"/>
          </p:cNvSpPr>
          <p:nvPr>
            <p:ph sz="half" idx="16"/>
          </p:nvPr>
        </p:nvSpPr>
        <p:spPr>
          <a:xfrm>
            <a:off x="6080760" y="3072384"/>
            <a:ext cx="2688336" cy="15087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a:extLst>
              <a:ext uri="{FF2B5EF4-FFF2-40B4-BE49-F238E27FC236}">
                <a16:creationId xmlns:a16="http://schemas.microsoft.com/office/drawing/2014/main" id="{A5366D76-6B79-48C4-8251-348E1555D510}"/>
              </a:ext>
            </a:extLst>
          </p:cNvPr>
          <p:cNvSpPr>
            <a:spLocks noGrp="1"/>
          </p:cNvSpPr>
          <p:nvPr>
            <p:ph type="dt" sz="half" idx="17"/>
          </p:nvPr>
        </p:nvSpPr>
        <p:spPr/>
        <p:txBody>
          <a:bodyPr/>
          <a:lstStyle/>
          <a:p>
            <a:fld id="{27A6FC66-4E50-4958-AAD2-BF2325A2518E}" type="datetime1">
              <a:rPr lang="en-US" smtClean="0"/>
              <a:t>8/21/2020</a:t>
            </a:fld>
            <a:endParaRPr lang="en-US" dirty="0"/>
          </a:p>
        </p:txBody>
      </p:sp>
      <p:sp>
        <p:nvSpPr>
          <p:cNvPr id="6" name="Footer Placeholder 5">
            <a:extLst>
              <a:ext uri="{FF2B5EF4-FFF2-40B4-BE49-F238E27FC236}">
                <a16:creationId xmlns:a16="http://schemas.microsoft.com/office/drawing/2014/main" id="{82B02B7B-0702-48E3-8554-1CD7C994F255}"/>
              </a:ext>
            </a:extLst>
          </p:cNvPr>
          <p:cNvSpPr>
            <a:spLocks noGrp="1"/>
          </p:cNvSpPr>
          <p:nvPr>
            <p:ph type="ftr" sz="quarter" idx="18"/>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F7C8D6D6-7FF6-449D-9219-4E96EBA4FD12}"/>
              </a:ext>
            </a:extLst>
          </p:cNvPr>
          <p:cNvSpPr>
            <a:spLocks noGrp="1"/>
          </p:cNvSpPr>
          <p:nvPr>
            <p:ph type="sldNum" sz="quarter" idx="19"/>
          </p:nvPr>
        </p:nvSpPr>
        <p:spPr/>
        <p:txBody>
          <a:bodyPr/>
          <a:lstStyle/>
          <a:p>
            <a:fld id="{2EFEF571-C9B4-4D92-A7F7-315B894862A8}" type="slidenum">
              <a:rPr lang="en-US" smtClean="0"/>
              <a:pPr/>
              <a:t>‹#›</a:t>
            </a:fld>
            <a:endParaRPr lang="en-US" dirty="0"/>
          </a:p>
        </p:txBody>
      </p:sp>
      <p:cxnSp>
        <p:nvCxnSpPr>
          <p:cNvPr id="14" name="Straight Connector 13">
            <a:extLst>
              <a:ext uri="{FF2B5EF4-FFF2-40B4-BE49-F238E27FC236}">
                <a16:creationId xmlns:a16="http://schemas.microsoft.com/office/drawing/2014/main" id="{39F1CC7F-1769-4309-B028-FCCD6DB279B4}"/>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402C49C4-4B74-4AA3-BB68-2300CD8650BE}"/>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84236033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Header &amp; 2-Column (Numbered text on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4111752" cy="3319272"/>
          </a:xfrm>
        </p:spPr>
        <p:txBody>
          <a:bodyPr/>
          <a:lstStyle>
            <a:lvl1pPr marL="228594" indent="-228594">
              <a:buFont typeface="+mj-lt"/>
              <a:buAutoNum type="arabicPeriod"/>
              <a:defRPr/>
            </a:lvl1pPr>
            <a:lvl2pPr marL="0" indent="0">
              <a:buNone/>
              <a:defRPr sz="1400">
                <a:solidFill>
                  <a:schemeClr val="tx2"/>
                </a:solidFill>
              </a:defRPr>
            </a:lvl2pPr>
            <a:lvl3pPr marL="228594" indent="-228594">
              <a:buClrTx/>
              <a:buSzPct val="125000"/>
              <a:buFont typeface="Arial" panose="020B0604020202020204" pitchFamily="34" charset="0"/>
              <a:buChar char="•"/>
              <a:defRPr sz="1400"/>
            </a:lvl3pPr>
            <a:lvl4pPr marL="457189" indent="-228594">
              <a:buSzPct val="90000"/>
              <a:buFont typeface="Arial" panose="020B0604020202020204" pitchFamily="34" charset="0"/>
              <a:buChar char="–"/>
              <a:defRPr sz="1400"/>
            </a:lvl4pPr>
            <a:lvl5pPr marL="685783" indent="-228594">
              <a:buClrTx/>
              <a:buSzPct val="90000"/>
              <a:buFont typeface="Courier New" panose="02070309020205020404" pitchFamily="49" charset="0"/>
              <a:buChar char="o"/>
              <a:defRPr sz="1400"/>
            </a:lvl5pPr>
            <a:lvl6pPr marL="685783" indent="-228594">
              <a:buClrTx/>
              <a:buSzPct val="90000"/>
              <a:buFont typeface="Courier New" panose="02070309020205020404" pitchFamily="49" charset="0"/>
              <a:buChar char="o"/>
              <a:defRPr sz="1400"/>
            </a:lvl6pPr>
            <a:lvl7pPr marL="685783" indent="-228594">
              <a:buFont typeface="Courier New" panose="02070309020205020404" pitchFamily="49" charset="0"/>
              <a:buChar char="o"/>
              <a:defRPr sz="1400"/>
            </a:lvl7pPr>
            <a:lvl8pPr marL="685783" indent="-228594">
              <a:buFont typeface="Courier New" panose="02070309020205020404" pitchFamily="49" charset="0"/>
              <a:buChar char="o"/>
              <a:defRPr sz="1400"/>
            </a:lvl8pPr>
            <a:lvl9pPr marL="685783" indent="-228594">
              <a:buClrTx/>
              <a:buFont typeface="Courier New" panose="02070309020205020404" pitchFamily="49" charset="0"/>
              <a:buChar char="o"/>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6" y="1261872"/>
            <a:ext cx="4114800" cy="33192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a:extLst>
              <a:ext uri="{FF2B5EF4-FFF2-40B4-BE49-F238E27FC236}">
                <a16:creationId xmlns:a16="http://schemas.microsoft.com/office/drawing/2014/main" id="{48A297B0-47B5-4593-9A82-FCAC41DF5B14}"/>
              </a:ext>
            </a:extLst>
          </p:cNvPr>
          <p:cNvSpPr>
            <a:spLocks noGrp="1"/>
          </p:cNvSpPr>
          <p:nvPr>
            <p:ph type="dt" sz="half" idx="10"/>
          </p:nvPr>
        </p:nvSpPr>
        <p:spPr/>
        <p:txBody>
          <a:bodyPr/>
          <a:lstStyle/>
          <a:p>
            <a:fld id="{EC8B8C5E-9F47-4C43-9283-5327A100557F}" type="datetime1">
              <a:rPr lang="en-US" smtClean="0"/>
              <a:t>8/21/2020</a:t>
            </a:fld>
            <a:endParaRPr lang="en-US" dirty="0"/>
          </a:p>
        </p:txBody>
      </p:sp>
      <p:sp>
        <p:nvSpPr>
          <p:cNvPr id="6" name="Footer Placeholder 5">
            <a:extLst>
              <a:ext uri="{FF2B5EF4-FFF2-40B4-BE49-F238E27FC236}">
                <a16:creationId xmlns:a16="http://schemas.microsoft.com/office/drawing/2014/main" id="{1A48BB35-9F9D-4CE6-9B58-113B094F6B5B}"/>
              </a:ext>
            </a:extLst>
          </p:cNvPr>
          <p:cNvSpPr>
            <a:spLocks noGrp="1"/>
          </p:cNvSpPr>
          <p:nvPr>
            <p:ph type="ftr" sz="quarter" idx="1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53606C9F-D7ED-4FD8-B0F6-C62354279FA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4B115615-761F-445E-87C9-9E35C790E640}"/>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8BD2276-8977-4766-9164-0C1C18520B12}"/>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4220525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amp; Numbered Tex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lstStyle>
            <a:lvl1pPr>
              <a:defRPr>
                <a:solidFill>
                  <a:schemeClr val="bg1"/>
                </a:solidFill>
              </a:defRPr>
            </a:lvl1pPr>
          </a:lstStyle>
          <a:p>
            <a:r>
              <a:rPr lang="en-US" smtClean="0"/>
              <a:t>Click to edit Master title style</a:t>
            </a:r>
            <a:endParaRPr lang="en-US" dirty="0"/>
          </a:p>
        </p:txBody>
      </p:sp>
      <p:sp>
        <p:nvSpPr>
          <p:cNvPr id="8" name="Content Placeholder 2">
            <a:extLst>
              <a:ext uri="{FF2B5EF4-FFF2-40B4-BE49-F238E27FC236}">
                <a16:creationId xmlns:a16="http://schemas.microsoft.com/office/drawing/2014/main" id="{0E686D16-B817-4FD7-91EF-E75DCEECBDBE}"/>
              </a:ext>
            </a:extLst>
          </p:cNvPr>
          <p:cNvSpPr>
            <a:spLocks noGrp="1"/>
          </p:cNvSpPr>
          <p:nvPr>
            <p:ph idx="1" hasCustomPrompt="1"/>
          </p:nvPr>
        </p:nvSpPr>
        <p:spPr>
          <a:xfrm>
            <a:off x="377952" y="1261872"/>
            <a:ext cx="8385048" cy="3319272"/>
          </a:xfrm>
          <a:prstGeom prst="rect">
            <a:avLst/>
          </a:prstGeom>
        </p:spPr>
        <p:txBody>
          <a:bodyPr vert="horz" lIns="0" tIns="0" rIns="0" bIns="0" rtlCol="0">
            <a:normAutofit/>
          </a:bodyPr>
          <a:lstStyle>
            <a:lvl1pPr marL="283464" indent="-283464">
              <a:buFont typeface="+mj-lt"/>
              <a:buAutoNum type="arabicPeriod"/>
              <a:defRPr>
                <a:solidFill>
                  <a:schemeClr val="bg1"/>
                </a:solidFill>
              </a:defRPr>
            </a:lvl1pPr>
            <a:lvl2pPr marL="0" indent="0">
              <a:buNone/>
              <a:defRPr lang="en-US" sz="1400" baseline="0" noProof="0" dirty="0">
                <a:solidFill>
                  <a:schemeClr val="bg1"/>
                </a:solidFill>
              </a:defRPr>
            </a:lvl2pPr>
            <a:lvl3pPr marL="0" indent="0">
              <a:spcBef>
                <a:spcPts val="600"/>
              </a:spcBef>
              <a:buNone/>
              <a:defRPr sz="1400">
                <a:solidFill>
                  <a:schemeClr val="bg1"/>
                </a:solidFill>
              </a:defRPr>
            </a:lvl3pPr>
            <a:lvl4pPr marL="0" indent="0">
              <a:spcBef>
                <a:spcPts val="600"/>
              </a:spcBef>
              <a:buNone/>
              <a:defRPr sz="1400">
                <a:solidFill>
                  <a:schemeClr val="bg1"/>
                </a:solidFill>
              </a:defRPr>
            </a:lvl4pPr>
            <a:lvl5pPr marL="0" indent="0">
              <a:spcBef>
                <a:spcPts val="600"/>
              </a:spcBef>
              <a:buNone/>
              <a:defRPr sz="1400">
                <a:solidFill>
                  <a:schemeClr val="bg1"/>
                </a:solidFill>
              </a:defRPr>
            </a:lvl5pPr>
            <a:lvl6pPr marL="0" indent="0">
              <a:lnSpc>
                <a:spcPct val="100000"/>
              </a:lnSpc>
              <a:spcBef>
                <a:spcPts val="600"/>
              </a:spcBef>
              <a:buNone/>
              <a:defRPr sz="1400">
                <a:solidFill>
                  <a:schemeClr val="bg1"/>
                </a:solidFill>
              </a:defRPr>
            </a:lvl6pPr>
            <a:lvl7pPr marL="0" indent="0">
              <a:spcBef>
                <a:spcPts val="600"/>
              </a:spcBef>
              <a:buNone/>
              <a:defRPr sz="1400">
                <a:solidFill>
                  <a:schemeClr val="bg1"/>
                </a:solidFill>
              </a:defRPr>
            </a:lvl7pPr>
            <a:lvl8pPr marL="0" indent="0">
              <a:lnSpc>
                <a:spcPct val="100000"/>
              </a:lnSpc>
              <a:spcBef>
                <a:spcPts val="600"/>
              </a:spcBef>
              <a:buNone/>
              <a:defRPr sz="1400">
                <a:solidFill>
                  <a:schemeClr val="bg1"/>
                </a:solidFill>
              </a:defRPr>
            </a:lvl8pPr>
            <a:lvl9pPr marL="0" indent="0">
              <a:lnSpc>
                <a:spcPct val="100000"/>
              </a:lnSpc>
              <a:spcBef>
                <a:spcPts val="600"/>
              </a:spcBef>
              <a:buNone/>
              <a:defRPr sz="1400">
                <a:solidFill>
                  <a:schemeClr val="bg1"/>
                </a:solidFill>
              </a:defRPr>
            </a:lvl9pPr>
          </a:lstStyle>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p:txBody>
      </p:sp>
      <p:sp>
        <p:nvSpPr>
          <p:cNvPr id="3" name="Date Placeholder 2">
            <a:extLst>
              <a:ext uri="{FF2B5EF4-FFF2-40B4-BE49-F238E27FC236}">
                <a16:creationId xmlns:a16="http://schemas.microsoft.com/office/drawing/2014/main" id="{650FADBE-3030-4F6C-88B1-C1A6FD63B6E9}"/>
              </a:ext>
            </a:extLst>
          </p:cNvPr>
          <p:cNvSpPr>
            <a:spLocks noGrp="1"/>
          </p:cNvSpPr>
          <p:nvPr>
            <p:ph type="dt" sz="half" idx="10"/>
          </p:nvPr>
        </p:nvSpPr>
        <p:spPr/>
        <p:txBody>
          <a:bodyPr/>
          <a:lstStyle>
            <a:lvl1pPr>
              <a:defRPr>
                <a:solidFill>
                  <a:schemeClr val="bg1"/>
                </a:solidFill>
              </a:defRPr>
            </a:lvl1pPr>
          </a:lstStyle>
          <a:p>
            <a:fld id="{8D3797FE-FDE0-4014-B3A3-3E65F8F4D513}" type="datetime1">
              <a:rPr lang="en-US" smtClean="0"/>
              <a:t>8/21/2020</a:t>
            </a:fld>
            <a:endParaRPr lang="en-US" dirty="0"/>
          </a:p>
        </p:txBody>
      </p:sp>
      <p:sp>
        <p:nvSpPr>
          <p:cNvPr id="6" name="Footer Placeholder 5">
            <a:extLst>
              <a:ext uri="{FF2B5EF4-FFF2-40B4-BE49-F238E27FC236}">
                <a16:creationId xmlns:a16="http://schemas.microsoft.com/office/drawing/2014/main" id="{A0282AB7-CA5B-4BB2-9297-72F42A2F2BAB}"/>
              </a:ext>
            </a:extLst>
          </p:cNvPr>
          <p:cNvSpPr>
            <a:spLocks noGrp="1"/>
          </p:cNvSpPr>
          <p:nvPr>
            <p:ph type="ftr" sz="quarter" idx="11"/>
          </p:nvPr>
        </p:nvSpPr>
        <p:spPr/>
        <p:txBody>
          <a:bodyPr/>
          <a:lstStyle>
            <a:lvl1pPr>
              <a:defRPr>
                <a:solidFill>
                  <a:schemeClr val="bg1"/>
                </a:solidFill>
              </a:defRPr>
            </a:lvl1pPr>
          </a:lstStyle>
          <a:p>
            <a:r>
              <a:rPr lang="en-US"/>
              <a:t>© 2018 Cognizant</a:t>
            </a:r>
            <a:endParaRPr lang="en-US" dirty="0"/>
          </a:p>
        </p:txBody>
      </p:sp>
      <p:sp>
        <p:nvSpPr>
          <p:cNvPr id="7" name="Slide Number Placeholder 6">
            <a:extLst>
              <a:ext uri="{FF2B5EF4-FFF2-40B4-BE49-F238E27FC236}">
                <a16:creationId xmlns:a16="http://schemas.microsoft.com/office/drawing/2014/main" id="{69F0976E-13F2-445E-A5C4-28915A054515}"/>
              </a:ext>
            </a:extLst>
          </p:cNvPr>
          <p:cNvSpPr>
            <a:spLocks noGrp="1"/>
          </p:cNvSpPr>
          <p:nvPr>
            <p:ph type="sldNum" sz="quarter" idx="12"/>
          </p:nvPr>
        </p:nvSpPr>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2211AD09-EFF5-4259-BC1F-AFBAA6EE5437}"/>
              </a:ext>
            </a:extLst>
          </p:cNvPr>
          <p:cNvCxnSpPr>
            <a:cxnSpLocks/>
          </p:cNvCxnSpPr>
          <p:nvPr userDrawn="1"/>
        </p:nvCxnSpPr>
        <p:spPr>
          <a:xfrm>
            <a:off x="384946" y="4690872"/>
            <a:ext cx="838415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5BD48D0-E8C8-4058-B322-A6DC8E33D793}"/>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407515293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Header, Numbered Text &amp;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4111752" cy="3319272"/>
          </a:xfrm>
        </p:spPr>
        <p:txBody>
          <a:bodyPr/>
          <a:lstStyle>
            <a:lvl1pPr marL="228594" indent="-228594">
              <a:buFont typeface="+mj-lt"/>
              <a:buAutoNum type="arabicPeriod"/>
              <a:defRPr/>
            </a:lvl1pPr>
            <a:lvl2pPr marL="0" indent="0">
              <a:buNone/>
              <a:defRPr sz="1400">
                <a:solidFill>
                  <a:schemeClr val="tx2"/>
                </a:solidFill>
              </a:defRPr>
            </a:lvl2pPr>
            <a:lvl3pPr marL="228594" indent="-228594">
              <a:buClrTx/>
              <a:buSzPct val="125000"/>
              <a:buFont typeface="Arial" panose="020B0604020202020204" pitchFamily="34" charset="0"/>
              <a:buChar char="•"/>
              <a:defRPr sz="1400"/>
            </a:lvl3pPr>
            <a:lvl4pPr marL="457189" indent="-228594">
              <a:buSzPct val="90000"/>
              <a:buFont typeface="Arial" panose="020B0604020202020204" pitchFamily="34" charset="0"/>
              <a:buChar char="–"/>
              <a:defRPr sz="1400"/>
            </a:lvl4pPr>
            <a:lvl5pPr marL="685783" indent="-228594">
              <a:buClrTx/>
              <a:buSzPct val="90000"/>
              <a:buFont typeface="Courier New" panose="02070309020205020404" pitchFamily="49" charset="0"/>
              <a:buChar char="o"/>
              <a:defRPr sz="1400"/>
            </a:lvl5pPr>
            <a:lvl6pPr marL="685783" indent="-228594">
              <a:buClrTx/>
              <a:buSzPct val="90000"/>
              <a:buFont typeface="Courier New" panose="02070309020205020404" pitchFamily="49" charset="0"/>
              <a:buChar char="o"/>
              <a:defRPr sz="1400"/>
            </a:lvl6pPr>
            <a:lvl7pPr marL="685783" indent="-228594">
              <a:buFont typeface="Courier New" panose="02070309020205020404" pitchFamily="49" charset="0"/>
              <a:buChar char="o"/>
              <a:defRPr sz="1400"/>
            </a:lvl7pPr>
            <a:lvl8pPr marL="685783" indent="-228594">
              <a:buFont typeface="Courier New" panose="02070309020205020404" pitchFamily="49" charset="0"/>
              <a:buChar char="o"/>
              <a:defRPr sz="1400"/>
            </a:lvl8pPr>
            <a:lvl9pPr marL="685783" indent="-228594">
              <a:buClrTx/>
              <a:buFont typeface="Courier New" panose="02070309020205020404" pitchFamily="49" charset="0"/>
              <a:buChar char="o"/>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a:extLst>
              <a:ext uri="{FF2B5EF4-FFF2-40B4-BE49-F238E27FC236}">
                <a16:creationId xmlns:a16="http://schemas.microsoft.com/office/drawing/2014/main" id="{48A297B0-47B5-4593-9A82-FCAC41DF5B14}"/>
              </a:ext>
            </a:extLst>
          </p:cNvPr>
          <p:cNvSpPr>
            <a:spLocks noGrp="1"/>
          </p:cNvSpPr>
          <p:nvPr>
            <p:ph type="dt" sz="half" idx="10"/>
          </p:nvPr>
        </p:nvSpPr>
        <p:spPr/>
        <p:txBody>
          <a:bodyPr/>
          <a:lstStyle/>
          <a:p>
            <a:fld id="{3A41B240-5E94-404D-ADBC-A3EDE551AC00}" type="datetime1">
              <a:rPr lang="en-US" smtClean="0"/>
              <a:t>8/21/2020</a:t>
            </a:fld>
            <a:endParaRPr lang="en-US" dirty="0"/>
          </a:p>
        </p:txBody>
      </p:sp>
      <p:sp>
        <p:nvSpPr>
          <p:cNvPr id="6" name="Footer Placeholder 5">
            <a:extLst>
              <a:ext uri="{FF2B5EF4-FFF2-40B4-BE49-F238E27FC236}">
                <a16:creationId xmlns:a16="http://schemas.microsoft.com/office/drawing/2014/main" id="{1A48BB35-9F9D-4CE6-9B58-113B094F6B5B}"/>
              </a:ext>
            </a:extLst>
          </p:cNvPr>
          <p:cNvSpPr>
            <a:spLocks noGrp="1"/>
          </p:cNvSpPr>
          <p:nvPr>
            <p:ph type="ftr" sz="quarter" idx="1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53606C9F-D7ED-4FD8-B0F6-C62354279FA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4B115615-761F-445E-87C9-9E35C790E640}"/>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Picture Placeholder 14">
            <a:extLst>
              <a:ext uri="{FF2B5EF4-FFF2-40B4-BE49-F238E27FC236}">
                <a16:creationId xmlns:a16="http://schemas.microsoft.com/office/drawing/2014/main" id="{0A897C52-38E8-4C02-B11A-8278FD59AD07}"/>
              </a:ext>
            </a:extLst>
          </p:cNvPr>
          <p:cNvSpPr>
            <a:spLocks noGrp="1"/>
          </p:cNvSpPr>
          <p:nvPr>
            <p:ph type="pic" sz="quarter" idx="17" hasCustomPrompt="1"/>
          </p:nvPr>
        </p:nvSpPr>
        <p:spPr>
          <a:xfrm>
            <a:off x="4654296" y="1261871"/>
            <a:ext cx="4489704" cy="3319272"/>
          </a:xfrm>
        </p:spPr>
        <p:txBody>
          <a:bodyPr anchor="ctr"/>
          <a:lstStyle>
            <a:lvl1pPr marL="0" marR="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pic>
        <p:nvPicPr>
          <p:cNvPr id="12" name="Picture 11">
            <a:extLst>
              <a:ext uri="{FF2B5EF4-FFF2-40B4-BE49-F238E27FC236}">
                <a16:creationId xmlns:a16="http://schemas.microsoft.com/office/drawing/2014/main" id="{7BE6D374-812D-46BD-ACCF-706447B9BF29}"/>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40766214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Header, Numbered Text &amp; Med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4111752" cy="3319272"/>
          </a:xfrm>
        </p:spPr>
        <p:txBody>
          <a:bodyPr/>
          <a:lstStyle>
            <a:lvl1pPr marL="228594" indent="-228594">
              <a:buFont typeface="+mj-lt"/>
              <a:buAutoNum type="arabicPeriod"/>
              <a:defRPr/>
            </a:lvl1pPr>
            <a:lvl2pPr marL="0" indent="0">
              <a:buNone/>
              <a:defRPr sz="1400">
                <a:solidFill>
                  <a:schemeClr val="tx2"/>
                </a:solidFill>
              </a:defRPr>
            </a:lvl2pPr>
            <a:lvl3pPr marL="228594" indent="-228594">
              <a:buClrTx/>
              <a:buSzPct val="125000"/>
              <a:buFont typeface="Arial" panose="020B0604020202020204" pitchFamily="34" charset="0"/>
              <a:buChar char="•"/>
              <a:defRPr sz="1400"/>
            </a:lvl3pPr>
            <a:lvl4pPr marL="457189" indent="-228594">
              <a:buSzPct val="90000"/>
              <a:buFont typeface="Arial" panose="020B0604020202020204" pitchFamily="34" charset="0"/>
              <a:buChar char="–"/>
              <a:defRPr sz="1400"/>
            </a:lvl4pPr>
            <a:lvl5pPr marL="685783" indent="-228594">
              <a:buClrTx/>
              <a:buSzPct val="90000"/>
              <a:buFont typeface="Courier New" panose="02070309020205020404" pitchFamily="49" charset="0"/>
              <a:buChar char="o"/>
              <a:defRPr sz="1400"/>
            </a:lvl5pPr>
            <a:lvl6pPr marL="685783" indent="-228594">
              <a:buClrTx/>
              <a:buSzPct val="90000"/>
              <a:buFont typeface="Courier New" panose="02070309020205020404" pitchFamily="49" charset="0"/>
              <a:buChar char="o"/>
              <a:defRPr sz="1400"/>
            </a:lvl6pPr>
            <a:lvl7pPr marL="685783" indent="-228594">
              <a:buFont typeface="Courier New" panose="02070309020205020404" pitchFamily="49" charset="0"/>
              <a:buChar char="o"/>
              <a:defRPr sz="1400"/>
            </a:lvl7pPr>
            <a:lvl8pPr marL="685783" indent="-228594">
              <a:buFont typeface="Courier New" panose="02070309020205020404" pitchFamily="49" charset="0"/>
              <a:buChar char="o"/>
              <a:defRPr sz="1400"/>
            </a:lvl8pPr>
            <a:lvl9pPr marL="685783" indent="-228594">
              <a:buClrTx/>
              <a:buFont typeface="Courier New" panose="02070309020205020404" pitchFamily="49" charset="0"/>
              <a:buChar char="o"/>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a:extLst>
              <a:ext uri="{FF2B5EF4-FFF2-40B4-BE49-F238E27FC236}">
                <a16:creationId xmlns:a16="http://schemas.microsoft.com/office/drawing/2014/main" id="{48A297B0-47B5-4593-9A82-FCAC41DF5B14}"/>
              </a:ext>
            </a:extLst>
          </p:cNvPr>
          <p:cNvSpPr>
            <a:spLocks noGrp="1"/>
          </p:cNvSpPr>
          <p:nvPr>
            <p:ph type="dt" sz="half" idx="10"/>
          </p:nvPr>
        </p:nvSpPr>
        <p:spPr/>
        <p:txBody>
          <a:bodyPr/>
          <a:lstStyle/>
          <a:p>
            <a:fld id="{C3A5A6B4-0D41-4EE6-B440-7C0C081ED7FD}" type="datetime1">
              <a:rPr lang="en-US" smtClean="0"/>
              <a:t>8/21/2020</a:t>
            </a:fld>
            <a:endParaRPr lang="en-US" dirty="0"/>
          </a:p>
        </p:txBody>
      </p:sp>
      <p:sp>
        <p:nvSpPr>
          <p:cNvPr id="6" name="Footer Placeholder 5">
            <a:extLst>
              <a:ext uri="{FF2B5EF4-FFF2-40B4-BE49-F238E27FC236}">
                <a16:creationId xmlns:a16="http://schemas.microsoft.com/office/drawing/2014/main" id="{1A48BB35-9F9D-4CE6-9B58-113B094F6B5B}"/>
              </a:ext>
            </a:extLst>
          </p:cNvPr>
          <p:cNvSpPr>
            <a:spLocks noGrp="1"/>
          </p:cNvSpPr>
          <p:nvPr>
            <p:ph type="ftr" sz="quarter" idx="1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53606C9F-D7ED-4FD8-B0F6-C62354279FA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4B115615-761F-445E-87C9-9E35C790E640}"/>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Media Placeholder 7">
            <a:extLst>
              <a:ext uri="{FF2B5EF4-FFF2-40B4-BE49-F238E27FC236}">
                <a16:creationId xmlns:a16="http://schemas.microsoft.com/office/drawing/2014/main" id="{C20B5319-2B45-4252-BEAB-FDF0E14B7070}"/>
              </a:ext>
            </a:extLst>
          </p:cNvPr>
          <p:cNvSpPr>
            <a:spLocks noGrp="1"/>
          </p:cNvSpPr>
          <p:nvPr>
            <p:ph type="media" sz="quarter" idx="14" hasCustomPrompt="1"/>
          </p:nvPr>
        </p:nvSpPr>
        <p:spPr>
          <a:xfrm>
            <a:off x="4654296" y="1261872"/>
            <a:ext cx="4489704" cy="3319272"/>
          </a:xfrm>
        </p:spPr>
        <p:txBody>
          <a:bodyPr anchor="ctr"/>
          <a:lstStyle>
            <a:lvl1pPr algn="ctr">
              <a:defRPr/>
            </a:lvl1pPr>
          </a:lstStyle>
          <a:p>
            <a:r>
              <a:rPr lang="en-US" dirty="0"/>
              <a:t>Insert Media here</a:t>
            </a:r>
          </a:p>
        </p:txBody>
      </p:sp>
      <p:pic>
        <p:nvPicPr>
          <p:cNvPr id="11" name="Picture 10">
            <a:extLst>
              <a:ext uri="{FF2B5EF4-FFF2-40B4-BE49-F238E27FC236}">
                <a16:creationId xmlns:a16="http://schemas.microsoft.com/office/drawing/2014/main" id="{E8E423FB-65E5-44B7-A219-A6E67DC3F2EE}"/>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92168207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Header &amp; 2-Column (Numbered text on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4657344" y="1261872"/>
            <a:ext cx="4111752" cy="3319272"/>
          </a:xfrm>
        </p:spPr>
        <p:txBody>
          <a:bodyPr/>
          <a:lstStyle>
            <a:lvl1pPr marL="228594" indent="-228594">
              <a:buFont typeface="+mj-lt"/>
              <a:buAutoNum type="arabicPeriod"/>
              <a:defRPr/>
            </a:lvl1pPr>
            <a:lvl2pPr marL="0" indent="0">
              <a:buNone/>
              <a:defRPr sz="1400">
                <a:solidFill>
                  <a:schemeClr val="tx2"/>
                </a:solidFill>
              </a:defRPr>
            </a:lvl2pPr>
            <a:lvl3pPr marL="228594" indent="-228594">
              <a:buClrTx/>
              <a:buSzPct val="125000"/>
              <a:buFont typeface="Arial" panose="020B0604020202020204" pitchFamily="34" charset="0"/>
              <a:buChar char="•"/>
              <a:defRPr sz="1400"/>
            </a:lvl3pPr>
            <a:lvl4pPr marL="457189" indent="-228594">
              <a:buClrTx/>
              <a:buSzPct val="90000"/>
              <a:buFont typeface="Arial" panose="020B0604020202020204" pitchFamily="34" charset="0"/>
              <a:buChar char="–"/>
              <a:defRPr sz="1400"/>
            </a:lvl4pPr>
            <a:lvl5pPr marL="685783" indent="-228594">
              <a:buClrTx/>
              <a:buSzPct val="90000"/>
              <a:buFont typeface="Courier New" panose="02070309020205020404" pitchFamily="49" charset="0"/>
              <a:buChar char="o"/>
              <a:defRPr sz="1400"/>
            </a:lvl5pPr>
            <a:lvl6pPr marL="685783" indent="-228594">
              <a:buClrTx/>
              <a:buSzPct val="90000"/>
              <a:buFont typeface="Courier New" panose="02070309020205020404" pitchFamily="49" charset="0"/>
              <a:buChar char="o"/>
              <a:defRPr sz="1400"/>
            </a:lvl6pPr>
            <a:lvl7pPr marL="685783" indent="-228594">
              <a:buClrTx/>
              <a:buFont typeface="Courier New" panose="02070309020205020404" pitchFamily="49" charset="0"/>
              <a:buChar char="o"/>
              <a:defRPr sz="1400"/>
            </a:lvl7pPr>
            <a:lvl8pPr marL="685783" indent="-228594">
              <a:buClrTx/>
              <a:buFont typeface="Courier New" panose="02070309020205020404" pitchFamily="49" charset="0"/>
              <a:buChar char="o"/>
              <a:defRPr sz="1400"/>
            </a:lvl8pPr>
            <a:lvl9pPr marL="685783" indent="-228594">
              <a:buClrTx/>
              <a:buFont typeface="Courier New" panose="02070309020205020404" pitchFamily="49" charset="0"/>
              <a:buChar char="o"/>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84048" y="1261872"/>
            <a:ext cx="4114800" cy="33192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a:extLst>
              <a:ext uri="{FF2B5EF4-FFF2-40B4-BE49-F238E27FC236}">
                <a16:creationId xmlns:a16="http://schemas.microsoft.com/office/drawing/2014/main" id="{806B50EE-F85F-414C-BE60-AD14E1007491}"/>
              </a:ext>
            </a:extLst>
          </p:cNvPr>
          <p:cNvSpPr>
            <a:spLocks noGrp="1"/>
          </p:cNvSpPr>
          <p:nvPr>
            <p:ph type="dt" sz="half" idx="10"/>
          </p:nvPr>
        </p:nvSpPr>
        <p:spPr/>
        <p:txBody>
          <a:bodyPr/>
          <a:lstStyle/>
          <a:p>
            <a:fld id="{93E37C1C-D0D1-4195-B7BE-FB374CF9D6EB}" type="datetime1">
              <a:rPr lang="en-US" smtClean="0"/>
              <a:t>8/21/2020</a:t>
            </a:fld>
            <a:endParaRPr lang="en-US" dirty="0"/>
          </a:p>
        </p:txBody>
      </p:sp>
      <p:sp>
        <p:nvSpPr>
          <p:cNvPr id="6" name="Footer Placeholder 5">
            <a:extLst>
              <a:ext uri="{FF2B5EF4-FFF2-40B4-BE49-F238E27FC236}">
                <a16:creationId xmlns:a16="http://schemas.microsoft.com/office/drawing/2014/main" id="{CA680250-28FD-4174-9EB0-1AD32A5E32B9}"/>
              </a:ext>
            </a:extLst>
          </p:cNvPr>
          <p:cNvSpPr>
            <a:spLocks noGrp="1"/>
          </p:cNvSpPr>
          <p:nvPr>
            <p:ph type="ftr" sz="quarter" idx="1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ABBD98C7-B739-4171-A506-25C2647C38A7}"/>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AE871DB6-0162-4A88-A1DE-BA2AD504F4FC}"/>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A665A60-4126-4C36-935C-5B20305506C9}"/>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86928951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 Header, Picture &amp; Number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4657344" y="1261872"/>
            <a:ext cx="4111752" cy="3319272"/>
          </a:xfrm>
        </p:spPr>
        <p:txBody>
          <a:bodyPr/>
          <a:lstStyle>
            <a:lvl1pPr marL="228594" indent="-228594">
              <a:buFont typeface="+mj-lt"/>
              <a:buAutoNum type="arabicPeriod"/>
              <a:defRPr/>
            </a:lvl1pPr>
            <a:lvl2pPr marL="0" indent="0">
              <a:buNone/>
              <a:defRPr sz="1400">
                <a:solidFill>
                  <a:schemeClr val="tx2"/>
                </a:solidFill>
              </a:defRPr>
            </a:lvl2pPr>
            <a:lvl3pPr marL="228594" indent="-228594">
              <a:buClrTx/>
              <a:buSzPct val="125000"/>
              <a:buFont typeface="Arial" panose="020B0604020202020204" pitchFamily="34" charset="0"/>
              <a:buChar char="•"/>
              <a:defRPr sz="1400"/>
            </a:lvl3pPr>
            <a:lvl4pPr marL="457189" indent="-228594">
              <a:buClrTx/>
              <a:buSzPct val="90000"/>
              <a:buFont typeface="Arial" panose="020B0604020202020204" pitchFamily="34" charset="0"/>
              <a:buChar char="–"/>
              <a:defRPr sz="1400"/>
            </a:lvl4pPr>
            <a:lvl5pPr marL="685783" indent="-228594">
              <a:buClrTx/>
              <a:buSzPct val="90000"/>
              <a:buFont typeface="Courier New" panose="02070309020205020404" pitchFamily="49" charset="0"/>
              <a:buChar char="o"/>
              <a:defRPr sz="1400"/>
            </a:lvl5pPr>
            <a:lvl6pPr marL="685783" indent="-228594">
              <a:buClrTx/>
              <a:buSzPct val="90000"/>
              <a:buFont typeface="Courier New" panose="02070309020205020404" pitchFamily="49" charset="0"/>
              <a:buChar char="o"/>
              <a:defRPr sz="1400"/>
            </a:lvl6pPr>
            <a:lvl7pPr marL="685783" indent="-228594">
              <a:buClrTx/>
              <a:buFont typeface="Courier New" panose="02070309020205020404" pitchFamily="49" charset="0"/>
              <a:buChar char="o"/>
              <a:defRPr sz="1400"/>
            </a:lvl7pPr>
            <a:lvl8pPr marL="685783" indent="-228594">
              <a:buClrTx/>
              <a:buFont typeface="Courier New" panose="02070309020205020404" pitchFamily="49" charset="0"/>
              <a:buChar char="o"/>
              <a:defRPr sz="1400"/>
            </a:lvl8pPr>
            <a:lvl9pPr marL="685783" indent="-228594">
              <a:buClrTx/>
              <a:buFont typeface="Courier New" panose="02070309020205020404" pitchFamily="49" charset="0"/>
              <a:buChar char="o"/>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a:extLst>
              <a:ext uri="{FF2B5EF4-FFF2-40B4-BE49-F238E27FC236}">
                <a16:creationId xmlns:a16="http://schemas.microsoft.com/office/drawing/2014/main" id="{806B50EE-F85F-414C-BE60-AD14E1007491}"/>
              </a:ext>
            </a:extLst>
          </p:cNvPr>
          <p:cNvSpPr>
            <a:spLocks noGrp="1"/>
          </p:cNvSpPr>
          <p:nvPr>
            <p:ph type="dt" sz="half" idx="10"/>
          </p:nvPr>
        </p:nvSpPr>
        <p:spPr/>
        <p:txBody>
          <a:bodyPr/>
          <a:lstStyle/>
          <a:p>
            <a:fld id="{A86D7186-F2E7-48B7-B728-57129BA82B3B}" type="datetime1">
              <a:rPr lang="en-US" smtClean="0"/>
              <a:t>8/21/2020</a:t>
            </a:fld>
            <a:endParaRPr lang="en-US" dirty="0"/>
          </a:p>
        </p:txBody>
      </p:sp>
      <p:sp>
        <p:nvSpPr>
          <p:cNvPr id="6" name="Footer Placeholder 5">
            <a:extLst>
              <a:ext uri="{FF2B5EF4-FFF2-40B4-BE49-F238E27FC236}">
                <a16:creationId xmlns:a16="http://schemas.microsoft.com/office/drawing/2014/main" id="{CA680250-28FD-4174-9EB0-1AD32A5E32B9}"/>
              </a:ext>
            </a:extLst>
          </p:cNvPr>
          <p:cNvSpPr>
            <a:spLocks noGrp="1"/>
          </p:cNvSpPr>
          <p:nvPr>
            <p:ph type="ftr" sz="quarter" idx="1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ABBD98C7-B739-4171-A506-25C2647C38A7}"/>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AE871DB6-0162-4A88-A1DE-BA2AD504F4FC}"/>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Picture Placeholder 7">
            <a:extLst>
              <a:ext uri="{FF2B5EF4-FFF2-40B4-BE49-F238E27FC236}">
                <a16:creationId xmlns:a16="http://schemas.microsoft.com/office/drawing/2014/main" id="{B791A77E-A9F3-439D-B41C-153F4D9DA613}"/>
              </a:ext>
            </a:extLst>
          </p:cNvPr>
          <p:cNvSpPr>
            <a:spLocks noGrp="1"/>
          </p:cNvSpPr>
          <p:nvPr>
            <p:ph type="pic" sz="quarter" idx="17"/>
          </p:nvPr>
        </p:nvSpPr>
        <p:spPr>
          <a:xfrm>
            <a:off x="1" y="1261872"/>
            <a:ext cx="4498848" cy="3319272"/>
          </a:xfrm>
          <a:prstGeom prst="rect">
            <a:avLst/>
          </a:prstGeom>
        </p:spPr>
        <p:txBody>
          <a:bodyPr anchor="ctr">
            <a:normAutofit/>
          </a:bodyPr>
          <a:lstStyle>
            <a:lvl1pPr marL="0" indent="0" algn="ctr">
              <a:buNone/>
              <a:defRPr>
                <a:solidFill>
                  <a:schemeClr val="tx2"/>
                </a:solidFill>
              </a:defRPr>
            </a:lvl1pPr>
          </a:lstStyle>
          <a:p>
            <a:r>
              <a:rPr lang="en-US" smtClean="0"/>
              <a:t>Click icon to add picture</a:t>
            </a:r>
            <a:endParaRPr lang="en-US" dirty="0"/>
          </a:p>
        </p:txBody>
      </p:sp>
      <p:pic>
        <p:nvPicPr>
          <p:cNvPr id="12" name="Picture 11">
            <a:extLst>
              <a:ext uri="{FF2B5EF4-FFF2-40B4-BE49-F238E27FC236}">
                <a16:creationId xmlns:a16="http://schemas.microsoft.com/office/drawing/2014/main" id="{93101BBA-D0AC-40A0-823F-9602CC060283}"/>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418942215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 Header, Media &amp; Number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4657344" y="1261872"/>
            <a:ext cx="4111752" cy="3319272"/>
          </a:xfrm>
        </p:spPr>
        <p:txBody>
          <a:bodyPr/>
          <a:lstStyle>
            <a:lvl1pPr marL="228594" indent="-228594">
              <a:buFont typeface="+mj-lt"/>
              <a:buAutoNum type="arabicPeriod"/>
              <a:defRPr/>
            </a:lvl1pPr>
            <a:lvl2pPr marL="0" indent="0">
              <a:buNone/>
              <a:defRPr sz="1400">
                <a:solidFill>
                  <a:schemeClr val="tx2"/>
                </a:solidFill>
              </a:defRPr>
            </a:lvl2pPr>
            <a:lvl3pPr marL="228594" indent="-228594">
              <a:buClrTx/>
              <a:buSzPct val="125000"/>
              <a:buFont typeface="Arial" panose="020B0604020202020204" pitchFamily="34" charset="0"/>
              <a:buChar char="•"/>
              <a:defRPr sz="1400"/>
            </a:lvl3pPr>
            <a:lvl4pPr marL="457189" indent="-228594">
              <a:buClrTx/>
              <a:buSzPct val="90000"/>
              <a:buFont typeface="Arial" panose="020B0604020202020204" pitchFamily="34" charset="0"/>
              <a:buChar char="–"/>
              <a:defRPr sz="1400"/>
            </a:lvl4pPr>
            <a:lvl5pPr marL="685783" indent="-228594">
              <a:buClrTx/>
              <a:buSzPct val="90000"/>
              <a:buFont typeface="Courier New" panose="02070309020205020404" pitchFamily="49" charset="0"/>
              <a:buChar char="o"/>
              <a:defRPr sz="1400"/>
            </a:lvl5pPr>
            <a:lvl6pPr marL="685783" indent="-228594">
              <a:buClrTx/>
              <a:buSzPct val="90000"/>
              <a:buFont typeface="Courier New" panose="02070309020205020404" pitchFamily="49" charset="0"/>
              <a:buChar char="o"/>
              <a:defRPr sz="1400"/>
            </a:lvl6pPr>
            <a:lvl7pPr marL="685783" indent="-228594">
              <a:buClrTx/>
              <a:buFont typeface="Courier New" panose="02070309020205020404" pitchFamily="49" charset="0"/>
              <a:buChar char="o"/>
              <a:defRPr sz="1400"/>
            </a:lvl7pPr>
            <a:lvl8pPr marL="685783" indent="-228594">
              <a:buClrTx/>
              <a:buFont typeface="Courier New" panose="02070309020205020404" pitchFamily="49" charset="0"/>
              <a:buChar char="o"/>
              <a:defRPr sz="1400"/>
            </a:lvl8pPr>
            <a:lvl9pPr marL="685783" indent="-228594">
              <a:buClrTx/>
              <a:buFont typeface="Courier New" panose="02070309020205020404" pitchFamily="49" charset="0"/>
              <a:buChar char="o"/>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a:extLst>
              <a:ext uri="{FF2B5EF4-FFF2-40B4-BE49-F238E27FC236}">
                <a16:creationId xmlns:a16="http://schemas.microsoft.com/office/drawing/2014/main" id="{806B50EE-F85F-414C-BE60-AD14E1007491}"/>
              </a:ext>
            </a:extLst>
          </p:cNvPr>
          <p:cNvSpPr>
            <a:spLocks noGrp="1"/>
          </p:cNvSpPr>
          <p:nvPr>
            <p:ph type="dt" sz="half" idx="10"/>
          </p:nvPr>
        </p:nvSpPr>
        <p:spPr/>
        <p:txBody>
          <a:bodyPr/>
          <a:lstStyle/>
          <a:p>
            <a:fld id="{634DB723-948E-47AE-B0E6-15BFF34463C2}" type="datetime1">
              <a:rPr lang="en-US" smtClean="0"/>
              <a:t>8/21/2020</a:t>
            </a:fld>
            <a:endParaRPr lang="en-US" dirty="0"/>
          </a:p>
        </p:txBody>
      </p:sp>
      <p:sp>
        <p:nvSpPr>
          <p:cNvPr id="6" name="Footer Placeholder 5">
            <a:extLst>
              <a:ext uri="{FF2B5EF4-FFF2-40B4-BE49-F238E27FC236}">
                <a16:creationId xmlns:a16="http://schemas.microsoft.com/office/drawing/2014/main" id="{CA680250-28FD-4174-9EB0-1AD32A5E32B9}"/>
              </a:ext>
            </a:extLst>
          </p:cNvPr>
          <p:cNvSpPr>
            <a:spLocks noGrp="1"/>
          </p:cNvSpPr>
          <p:nvPr>
            <p:ph type="ftr" sz="quarter" idx="1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ABBD98C7-B739-4171-A506-25C2647C38A7}"/>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AE871DB6-0162-4A88-A1DE-BA2AD504F4FC}"/>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Media Placeholder 7">
            <a:extLst>
              <a:ext uri="{FF2B5EF4-FFF2-40B4-BE49-F238E27FC236}">
                <a16:creationId xmlns:a16="http://schemas.microsoft.com/office/drawing/2014/main" id="{7A841180-8D0B-4829-9826-A334842E6739}"/>
              </a:ext>
            </a:extLst>
          </p:cNvPr>
          <p:cNvSpPr>
            <a:spLocks noGrp="1"/>
          </p:cNvSpPr>
          <p:nvPr>
            <p:ph type="media" sz="quarter" idx="14" hasCustomPrompt="1"/>
          </p:nvPr>
        </p:nvSpPr>
        <p:spPr>
          <a:xfrm>
            <a:off x="0" y="1261872"/>
            <a:ext cx="4498848" cy="3319272"/>
          </a:xfrm>
        </p:spPr>
        <p:txBody>
          <a:bodyPr anchor="ctr"/>
          <a:lstStyle>
            <a:lvl1pPr marL="0" marR="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Insert Media here</a:t>
            </a:r>
          </a:p>
        </p:txBody>
      </p:sp>
      <p:pic>
        <p:nvPicPr>
          <p:cNvPr id="13" name="Picture 12">
            <a:extLst>
              <a:ext uri="{FF2B5EF4-FFF2-40B4-BE49-F238E27FC236}">
                <a16:creationId xmlns:a16="http://schemas.microsoft.com/office/drawing/2014/main" id="{A0714AE5-4850-4466-8C9F-DD59FC000F54}"/>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80848558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Advance Divider / Quot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81C643-B400-4457-BA76-DC5CEB304A5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923827" cy="5143500"/>
          </a:xfrm>
          <a:prstGeom prst="rect">
            <a:avLst/>
          </a:prstGeom>
        </p:spPr>
      </p:pic>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1490472" y="1225296"/>
            <a:ext cx="6720840" cy="1719072"/>
          </a:xfrm>
        </p:spPr>
        <p:txBody>
          <a:bodyPr anchor="t" anchorCtr="0">
            <a:noAutofit/>
          </a:bodyPr>
          <a:lstStyle>
            <a:lvl1pPr>
              <a:defRPr sz="4400">
                <a:solidFill>
                  <a:schemeClr val="tx1"/>
                </a:solidFill>
              </a:defRPr>
            </a:lvl1pPr>
            <a:lvl2pPr marL="231770" indent="-231770">
              <a:buNone/>
              <a:defRPr sz="4400">
                <a:solidFill>
                  <a:schemeClr val="tx1"/>
                </a:solidFill>
              </a:defRPr>
            </a:lvl2pPr>
            <a:lvl3pPr marL="228594" indent="-228594">
              <a:buClrTx/>
              <a:buFont typeface="Arial" panose="020B0604020202020204" pitchFamily="34" charset="0"/>
              <a:buChar char="•"/>
              <a:defRPr>
                <a:solidFill>
                  <a:schemeClr val="tx1"/>
                </a:solidFill>
              </a:defRPr>
            </a:lvl3pPr>
            <a:lvl4pPr marL="0" indent="0">
              <a:buClrTx/>
              <a:buFont typeface="Arial" panose="020B0604020202020204" pitchFamily="34" charset="0"/>
              <a:buNone/>
              <a:defRPr sz="1200" i="1">
                <a:solidFill>
                  <a:schemeClr val="tx1"/>
                </a:solidFill>
              </a:defRPr>
            </a:lvl4pPr>
            <a:lvl5pPr marL="0" indent="0">
              <a:buClrTx/>
              <a:buFont typeface="Arial" panose="020B0604020202020204" pitchFamily="34" charset="0"/>
              <a:buNone/>
              <a:defRPr sz="1200" i="1">
                <a:solidFill>
                  <a:schemeClr val="tx1"/>
                </a:solidFill>
              </a:defRPr>
            </a:lvl5pPr>
            <a:lvl6pPr marL="0" indent="0">
              <a:buClrTx/>
              <a:buFont typeface="Arial" panose="020B0604020202020204" pitchFamily="34" charset="0"/>
              <a:buNone/>
              <a:defRPr sz="1200" i="1">
                <a:solidFill>
                  <a:schemeClr val="tx1"/>
                </a:solidFill>
              </a:defRPr>
            </a:lvl6pPr>
            <a:lvl7pPr marL="0" indent="0">
              <a:buClrTx/>
              <a:buNone/>
              <a:defRPr sz="1200" i="1">
                <a:solidFill>
                  <a:schemeClr val="tx1"/>
                </a:solidFill>
              </a:defRPr>
            </a:lvl7pPr>
            <a:lvl8pPr marL="0" indent="0">
              <a:buClrTx/>
              <a:buNone/>
              <a:defRPr sz="1200" i="1">
                <a:solidFill>
                  <a:schemeClr val="tx1"/>
                </a:solidFill>
              </a:defRPr>
            </a:lvl8pPr>
            <a:lvl9pPr marL="0" indent="0">
              <a:buClrTx/>
              <a:buFont typeface="Arial" panose="020B0604020202020204" pitchFamily="34" charset="0"/>
              <a:buNone/>
              <a:defRPr sz="1200" i="1">
                <a:solidFill>
                  <a:schemeClr val="tx1"/>
                </a:solidFill>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a:xfrm>
            <a:off x="5486400" y="4800600"/>
            <a:ext cx="914400" cy="155448"/>
          </a:xfrm>
        </p:spPr>
        <p:txBody>
          <a:bodyPr/>
          <a:lstStyle>
            <a:lvl1pPr>
              <a:defRPr>
                <a:solidFill>
                  <a:schemeClr val="tx1"/>
                </a:solidFill>
              </a:defRPr>
            </a:lvl1pPr>
          </a:lstStyle>
          <a:p>
            <a:fld id="{05E63350-7AAF-463A-BDAB-68C398E169D2}" type="datetime1">
              <a:rPr lang="en-US" smtClean="0"/>
              <a:t>8/21/2020</a:t>
            </a:fld>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1490471" y="4800600"/>
            <a:ext cx="4572000" cy="155448"/>
          </a:xfrm>
        </p:spPr>
        <p:txBody>
          <a:bodyPr/>
          <a:lstStyle>
            <a:lvl1pPr>
              <a:defRPr>
                <a:solidFill>
                  <a:schemeClr val="tx1"/>
                </a:solidFill>
              </a:defRPr>
            </a:lvl1pPr>
          </a:lstStyle>
          <a:p>
            <a:r>
              <a:rPr lang="en-US"/>
              <a:t>© 2018 Cognizant</a:t>
            </a:r>
            <a:endParaRPr lang="en-US" dirty="0"/>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bwMode="white">
          <a:xfrm>
            <a:off x="310896" y="4800600"/>
            <a:ext cx="228600" cy="155448"/>
          </a:xfrm>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userDrawn="1"/>
        </p:nvCxnSpPr>
        <p:spPr>
          <a:xfrm>
            <a:off x="1490471" y="1097280"/>
            <a:ext cx="672084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120ADF0C-4BBB-45C4-865D-6FA4EAC3794C}"/>
              </a:ext>
            </a:extLst>
          </p:cNvPr>
          <p:cNvPicPr>
            <a:picLocks noChangeAspect="1"/>
          </p:cNvPicPr>
          <p:nvPr userDrawn="1"/>
        </p:nvPicPr>
        <p:blipFill>
          <a:blip r:embed="rId3"/>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417168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White Divider / Quote">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557784" y="1225296"/>
            <a:ext cx="6720840" cy="1719072"/>
          </a:xfrm>
        </p:spPr>
        <p:txBody>
          <a:bodyPr anchor="t" anchorCtr="0">
            <a:noAutofit/>
          </a:bodyPr>
          <a:lstStyle>
            <a:lvl1pPr>
              <a:defRPr sz="4400">
                <a:solidFill>
                  <a:schemeClr val="tx1"/>
                </a:solidFill>
              </a:defRPr>
            </a:lvl1pPr>
            <a:lvl2pPr marL="231770" indent="-231770">
              <a:buNone/>
              <a:defRPr sz="4400">
                <a:solidFill>
                  <a:schemeClr val="tx1"/>
                </a:solidFill>
              </a:defRPr>
            </a:lvl2pPr>
            <a:lvl3pPr marL="228594" indent="-228594">
              <a:buClrTx/>
              <a:buSzPct val="125000"/>
              <a:buFont typeface="Arial" panose="020B0604020202020204" pitchFamily="34" charset="0"/>
              <a:buChar char="•"/>
              <a:defRPr>
                <a:solidFill>
                  <a:schemeClr val="tx1"/>
                </a:solidFill>
              </a:defRPr>
            </a:lvl3pPr>
            <a:lvl4pPr marL="0" indent="0">
              <a:buClrTx/>
              <a:buFont typeface="Arial" panose="020B0604020202020204" pitchFamily="34" charset="0"/>
              <a:buNone/>
              <a:defRPr sz="1200" i="1">
                <a:solidFill>
                  <a:schemeClr val="tx1"/>
                </a:solidFill>
              </a:defRPr>
            </a:lvl4pPr>
            <a:lvl5pPr marL="0" indent="0">
              <a:buClrTx/>
              <a:buFont typeface="Arial" panose="020B0604020202020204" pitchFamily="34" charset="0"/>
              <a:buNone/>
              <a:defRPr sz="1200" i="1">
                <a:solidFill>
                  <a:schemeClr val="tx1"/>
                </a:solidFill>
              </a:defRPr>
            </a:lvl5pPr>
            <a:lvl6pPr marL="0" indent="0">
              <a:buClrTx/>
              <a:buFont typeface="Arial" panose="020B0604020202020204" pitchFamily="34" charset="0"/>
              <a:buNone/>
              <a:defRPr sz="1200" i="1">
                <a:solidFill>
                  <a:schemeClr val="tx1"/>
                </a:solidFill>
                <a:latin typeface="+mn-lt"/>
              </a:defRPr>
            </a:lvl6pPr>
            <a:lvl7pPr marL="0" indent="0">
              <a:buClrTx/>
              <a:buFont typeface="Arial" panose="020B0604020202020204" pitchFamily="34" charset="0"/>
              <a:buNone/>
              <a:defRPr sz="1200" i="1">
                <a:solidFill>
                  <a:schemeClr val="tx1"/>
                </a:solidFill>
              </a:defRPr>
            </a:lvl7pPr>
            <a:lvl8pPr marL="0" indent="0">
              <a:buClrTx/>
              <a:buFont typeface="Arial" panose="020B0604020202020204" pitchFamily="34" charset="0"/>
              <a:buNone/>
              <a:defRPr sz="1200" i="1">
                <a:solidFill>
                  <a:schemeClr val="tx1"/>
                </a:solidFill>
              </a:defRPr>
            </a:lvl8pPr>
            <a:lvl9pPr marL="0" indent="0">
              <a:buClrTx/>
              <a:buFont typeface="Arial" panose="020B0604020202020204" pitchFamily="34" charset="0"/>
              <a:buNone/>
              <a:defRPr sz="1200" i="1">
                <a:solidFill>
                  <a:schemeClr val="tx1"/>
                </a:solidFill>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p:txBody>
          <a:bodyPr/>
          <a:lstStyle>
            <a:lvl1pPr>
              <a:defRPr>
                <a:solidFill>
                  <a:schemeClr val="tx1"/>
                </a:solidFill>
              </a:defRPr>
            </a:lvl1pPr>
          </a:lstStyle>
          <a:p>
            <a:fld id="{BA88078E-938D-44E4-A9DC-7DB16484B5D7}" type="datetime1">
              <a:rPr lang="en-US" smtClean="0"/>
              <a:t>8/21/2020</a:t>
            </a:fld>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557784" y="4800600"/>
            <a:ext cx="4572000" cy="155448"/>
          </a:xfrm>
        </p:spPr>
        <p:txBody>
          <a:bodyPr/>
          <a:lstStyle>
            <a:lvl1pPr>
              <a:defRPr>
                <a:solidFill>
                  <a:schemeClr val="tx1"/>
                </a:solidFill>
              </a:defRPr>
            </a:lvl1pPr>
          </a:lstStyle>
          <a:p>
            <a:r>
              <a:rPr lang="en-US"/>
              <a:t>© 2018 Cognizant</a:t>
            </a:r>
            <a:endParaRPr lang="en-US" dirty="0"/>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a:xfrm>
            <a:off x="310896" y="4800600"/>
            <a:ext cx="228600" cy="155448"/>
          </a:xfrm>
        </p:spPr>
        <p:txBody>
          <a:bodyPr/>
          <a:lstStyle>
            <a:lvl1pPr>
              <a:defRPr>
                <a:solidFill>
                  <a:schemeClr val="tx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userDrawn="1"/>
        </p:nvCxnSpPr>
        <p:spPr>
          <a:xfrm>
            <a:off x="557784" y="1097280"/>
            <a:ext cx="672084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563F996-94D9-4E07-B4CD-3CF1568075BD}"/>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03030789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Blue Divider / Quote">
    <p:bg>
      <p:bgPr>
        <a:solidFill>
          <a:schemeClr val="tx1"/>
        </a:solidFill>
        <a:effectLst/>
      </p:bgPr>
    </p:bg>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557784" y="1225296"/>
            <a:ext cx="6720840" cy="1719072"/>
          </a:xfrm>
        </p:spPr>
        <p:txBody>
          <a:bodyPr anchor="t" anchorCtr="0">
            <a:noAutofit/>
          </a:bodyPr>
          <a:lstStyle>
            <a:lvl1pPr>
              <a:defRPr sz="4400">
                <a:solidFill>
                  <a:schemeClr val="bg1"/>
                </a:solidFill>
              </a:defRPr>
            </a:lvl1pPr>
            <a:lvl2pPr marL="231770" indent="-231770">
              <a:buNone/>
              <a:defRPr sz="4400">
                <a:solidFill>
                  <a:schemeClr val="bg1"/>
                </a:solidFill>
              </a:defRPr>
            </a:lvl2pPr>
            <a:lvl3pPr marL="228594" indent="-228594">
              <a:buClrTx/>
              <a:buSzPct val="125000"/>
              <a:buFont typeface="Arial" panose="020B0604020202020204" pitchFamily="34" charset="0"/>
              <a:buChar char="•"/>
              <a:defRPr>
                <a:solidFill>
                  <a:schemeClr val="bg1"/>
                </a:solidFill>
              </a:defRPr>
            </a:lvl3pPr>
            <a:lvl4pPr marL="0" indent="0">
              <a:buClrTx/>
              <a:buFont typeface="Arial" panose="020B0604020202020204" pitchFamily="34" charset="0"/>
              <a:buNone/>
              <a:defRPr sz="1200" i="1">
                <a:solidFill>
                  <a:schemeClr val="bg1"/>
                </a:solidFill>
                <a:latin typeface="+mn-lt"/>
              </a:defRPr>
            </a:lvl4pPr>
            <a:lvl5pPr marL="0" indent="0">
              <a:buClrTx/>
              <a:buFont typeface="Arial" panose="020B0604020202020204" pitchFamily="34" charset="0"/>
              <a:buNone/>
              <a:defRPr sz="1200" i="1">
                <a:solidFill>
                  <a:schemeClr val="bg1"/>
                </a:solidFill>
                <a:latin typeface="+mn-lt"/>
              </a:defRPr>
            </a:lvl5pPr>
            <a:lvl6pPr marL="0" indent="0">
              <a:buClrTx/>
              <a:buFont typeface="Arial" panose="020B0604020202020204" pitchFamily="34" charset="0"/>
              <a:buNone/>
              <a:defRPr sz="1200" i="1">
                <a:solidFill>
                  <a:schemeClr val="bg1"/>
                </a:solidFill>
                <a:latin typeface="+mn-lt"/>
              </a:defRPr>
            </a:lvl6pPr>
            <a:lvl7pPr marL="0" indent="0">
              <a:buClrTx/>
              <a:buFont typeface="Arial" panose="020B0604020202020204" pitchFamily="34" charset="0"/>
              <a:buNone/>
              <a:defRPr sz="1200" i="1">
                <a:solidFill>
                  <a:schemeClr val="bg1"/>
                </a:solidFill>
                <a:latin typeface="+mn-lt"/>
              </a:defRPr>
            </a:lvl7pPr>
            <a:lvl8pPr marL="0" indent="0">
              <a:buClrTx/>
              <a:buFont typeface="Arial" panose="020B0604020202020204" pitchFamily="34" charset="0"/>
              <a:buNone/>
              <a:defRPr sz="1200" i="1">
                <a:solidFill>
                  <a:schemeClr val="bg1"/>
                </a:solidFill>
                <a:latin typeface="+mn-lt"/>
              </a:defRPr>
            </a:lvl8pPr>
            <a:lvl9pPr marL="0" indent="0">
              <a:buClrTx/>
              <a:buFont typeface="Arial" panose="020B0604020202020204" pitchFamily="34" charset="0"/>
              <a:buNone/>
              <a:defRPr sz="1200" i="1">
                <a:solidFill>
                  <a:schemeClr val="bg1"/>
                </a:solidFill>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p:txBody>
          <a:bodyPr/>
          <a:lstStyle>
            <a:lvl1pPr>
              <a:defRPr>
                <a:solidFill>
                  <a:schemeClr val="bg1"/>
                </a:solidFill>
              </a:defRPr>
            </a:lvl1pPr>
          </a:lstStyle>
          <a:p>
            <a:fld id="{96599028-56A6-4DC1-B02A-AAC5274E0FF8}" type="datetime1">
              <a:rPr lang="en-US" smtClean="0"/>
              <a:t>8/21/2020</a:t>
            </a:fld>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557784" y="4800600"/>
            <a:ext cx="4572000" cy="15544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r>
              <a:rPr lang="en-US"/>
              <a:t>© 2018 Cognizant</a:t>
            </a:r>
            <a:endParaRPr lang="en-US" dirty="0"/>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a:xfrm>
            <a:off x="310896" y="4800600"/>
            <a:ext cx="228600" cy="155448"/>
          </a:xfrm>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userDrawn="1"/>
        </p:nvCxnSpPr>
        <p:spPr>
          <a:xfrm>
            <a:off x="557784" y="1097280"/>
            <a:ext cx="67208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2990A6E3-DE2F-40B3-955E-42C3550BD2DE}"/>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36813437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E48B4-F4ED-4DA0-AE35-136D1133A4FD}"/>
              </a:ext>
            </a:extLst>
          </p:cNvPr>
          <p:cNvSpPr>
            <a:spLocks noGrp="1"/>
          </p:cNvSpPr>
          <p:nvPr>
            <p:ph type="title"/>
          </p:nvPr>
        </p:nvSpPr>
        <p:spPr/>
        <p:txBody>
          <a:bodyPr/>
          <a:lstStyle/>
          <a:p>
            <a:r>
              <a:rPr lang="en-US" smtClean="0"/>
              <a:t>Click to edit Master title style</a:t>
            </a:r>
            <a:endParaRPr lang="en-US"/>
          </a:p>
        </p:txBody>
      </p:sp>
      <p:sp>
        <p:nvSpPr>
          <p:cNvPr id="6" name="Date Placeholder 5">
            <a:extLst>
              <a:ext uri="{FF2B5EF4-FFF2-40B4-BE49-F238E27FC236}">
                <a16:creationId xmlns:a16="http://schemas.microsoft.com/office/drawing/2014/main" id="{D65DC66A-BAB7-4355-9ED4-0CA743C61960}"/>
              </a:ext>
            </a:extLst>
          </p:cNvPr>
          <p:cNvSpPr>
            <a:spLocks noGrp="1"/>
          </p:cNvSpPr>
          <p:nvPr>
            <p:ph type="dt" sz="half" idx="10"/>
          </p:nvPr>
        </p:nvSpPr>
        <p:spPr/>
        <p:txBody>
          <a:bodyPr/>
          <a:lstStyle/>
          <a:p>
            <a:fld id="{2F9D8EBF-906D-4F0B-86B2-ADA27CAFC3AB}" type="datetime1">
              <a:rPr lang="en-US" smtClean="0"/>
              <a:t>8/21/2020</a:t>
            </a:fld>
            <a:endParaRPr lang="en-US" dirty="0"/>
          </a:p>
        </p:txBody>
      </p:sp>
      <p:sp>
        <p:nvSpPr>
          <p:cNvPr id="7" name="Footer Placeholder 6">
            <a:extLst>
              <a:ext uri="{FF2B5EF4-FFF2-40B4-BE49-F238E27FC236}">
                <a16:creationId xmlns:a16="http://schemas.microsoft.com/office/drawing/2014/main" id="{A7E53A72-E1D6-4692-98EC-6243614B7573}"/>
              </a:ext>
            </a:extLst>
          </p:cNvPr>
          <p:cNvSpPr>
            <a:spLocks noGrp="1"/>
          </p:cNvSpPr>
          <p:nvPr>
            <p:ph type="ftr" sz="quarter" idx="11"/>
          </p:nvPr>
        </p:nvSpPr>
        <p:spPr/>
        <p:txBody>
          <a:bodyPr/>
          <a:lstStyle/>
          <a:p>
            <a:r>
              <a:rPr lang="en-US"/>
              <a:t>© 2018 Cognizant</a:t>
            </a:r>
            <a:endParaRPr lang="en-US" dirty="0"/>
          </a:p>
        </p:txBody>
      </p:sp>
      <p:sp>
        <p:nvSpPr>
          <p:cNvPr id="8" name="Slide Number Placeholder 7">
            <a:extLst>
              <a:ext uri="{FF2B5EF4-FFF2-40B4-BE49-F238E27FC236}">
                <a16:creationId xmlns:a16="http://schemas.microsoft.com/office/drawing/2014/main" id="{6049D8E0-67E3-4D7E-847C-95CFA1F84B8F}"/>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1A92D58F-27A5-440B-BDDC-757CC6F1E323}"/>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E5CE040-C0D3-40BD-8063-A2DF101E8B8B}"/>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77285120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Header &amp; Image">
    <p:spTree>
      <p:nvGrpSpPr>
        <p:cNvPr id="1" name=""/>
        <p:cNvGrpSpPr/>
        <p:nvPr/>
      </p:nvGrpSpPr>
      <p:grpSpPr>
        <a:xfrm>
          <a:off x="0" y="0"/>
          <a:ext cx="0" cy="0"/>
          <a:chOff x="0" y="0"/>
          <a:chExt cx="0" cy="0"/>
        </a:xfrm>
      </p:grpSpPr>
      <p:sp>
        <p:nvSpPr>
          <p:cNvPr id="10" name="Picture Placeholder 7"/>
          <p:cNvSpPr>
            <a:spLocks noGrp="1"/>
          </p:cNvSpPr>
          <p:nvPr>
            <p:ph type="pic" sz="quarter" idx="13" hasCustomPrompt="1"/>
          </p:nvPr>
        </p:nvSpPr>
        <p:spPr>
          <a:xfrm>
            <a:off x="0" y="0"/>
            <a:ext cx="9144000" cy="4572000"/>
          </a:xfrm>
          <a:prstGeom prst="rect">
            <a:avLst/>
          </a:prstGeom>
        </p:spPr>
        <p:txBody>
          <a:bodyPr anchor="ctr">
            <a:normAutofit/>
          </a:bodyPr>
          <a:lstStyle>
            <a:lvl1pPr marL="0" marR="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tx2"/>
                </a:solidFill>
              </a:defRPr>
            </a:lvl1pPr>
          </a:lstStyle>
          <a:p>
            <a:pPr marL="0" marR="0" lvl="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8" name="Title 1">
            <a:extLst>
              <a:ext uri="{FF2B5EF4-FFF2-40B4-BE49-F238E27FC236}">
                <a16:creationId xmlns:a16="http://schemas.microsoft.com/office/drawing/2014/main" id="{C5A1AF48-9BFD-46FF-86A7-B55749512673}"/>
              </a:ext>
            </a:extLst>
          </p:cNvPr>
          <p:cNvSpPr>
            <a:spLocks noGrp="1"/>
          </p:cNvSpPr>
          <p:nvPr>
            <p:ph type="title"/>
          </p:nvPr>
        </p:nvSpPr>
        <p:spPr>
          <a:xfrm>
            <a:off x="384049" y="274320"/>
            <a:ext cx="8382437" cy="795528"/>
          </a:xfrm>
        </p:spPr>
        <p:txBody>
          <a:bodyPr/>
          <a:lstStyle/>
          <a:p>
            <a:r>
              <a:rPr lang="en-US" smtClean="0"/>
              <a:t>Click to edit Master title style</a:t>
            </a:r>
            <a:endParaRPr lang="en-US" dirty="0"/>
          </a:p>
        </p:txBody>
      </p:sp>
      <p:sp>
        <p:nvSpPr>
          <p:cNvPr id="2" name="Date Placeholder 1">
            <a:extLst>
              <a:ext uri="{FF2B5EF4-FFF2-40B4-BE49-F238E27FC236}">
                <a16:creationId xmlns:a16="http://schemas.microsoft.com/office/drawing/2014/main" id="{640A9DCA-C8FA-4C09-B99A-DC34A0B4293F}"/>
              </a:ext>
            </a:extLst>
          </p:cNvPr>
          <p:cNvSpPr>
            <a:spLocks noGrp="1"/>
          </p:cNvSpPr>
          <p:nvPr>
            <p:ph type="dt" sz="half" idx="14"/>
          </p:nvPr>
        </p:nvSpPr>
        <p:spPr/>
        <p:txBody>
          <a:bodyPr/>
          <a:lstStyle/>
          <a:p>
            <a:fld id="{FF630150-1708-4D2D-B4C7-77EE0D43EFBD}" type="datetime1">
              <a:rPr lang="en-US" smtClean="0"/>
              <a:t>8/21/2020</a:t>
            </a:fld>
            <a:endParaRPr lang="en-US" dirty="0"/>
          </a:p>
        </p:txBody>
      </p:sp>
      <p:sp>
        <p:nvSpPr>
          <p:cNvPr id="3" name="Footer Placeholder 2">
            <a:extLst>
              <a:ext uri="{FF2B5EF4-FFF2-40B4-BE49-F238E27FC236}">
                <a16:creationId xmlns:a16="http://schemas.microsoft.com/office/drawing/2014/main" id="{5AE9C752-D058-463B-9E84-F0D0FB1AA230}"/>
              </a:ext>
            </a:extLst>
          </p:cNvPr>
          <p:cNvSpPr>
            <a:spLocks noGrp="1"/>
          </p:cNvSpPr>
          <p:nvPr>
            <p:ph type="ftr" sz="quarter" idx="15"/>
          </p:nvPr>
        </p:nvSpPr>
        <p:spPr/>
        <p:txBody>
          <a:bodyPr/>
          <a:lstStyle/>
          <a:p>
            <a:r>
              <a:rPr lang="en-US"/>
              <a:t>© 2018 Cognizant</a:t>
            </a:r>
            <a:endParaRPr lang="en-US" dirty="0"/>
          </a:p>
        </p:txBody>
      </p:sp>
      <p:sp>
        <p:nvSpPr>
          <p:cNvPr id="5" name="Slide Number Placeholder 4">
            <a:extLst>
              <a:ext uri="{FF2B5EF4-FFF2-40B4-BE49-F238E27FC236}">
                <a16:creationId xmlns:a16="http://schemas.microsoft.com/office/drawing/2014/main" id="{4ED1AAD6-6BF9-44BD-8B5E-441D9E17EC63}"/>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D3E2704D-D973-44F5-AFE3-5458B42961F6}"/>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459E830F-3EEF-43CF-8DA5-7C9FAB97A07E}"/>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79094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amp; 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lstStyle/>
          <a:p>
            <a:r>
              <a:rPr lang="en-US" smtClean="0"/>
              <a:t>Click to edit Master title style</a:t>
            </a:r>
            <a:endParaRPr lang="en-US" dirty="0"/>
          </a:p>
        </p:txBody>
      </p:sp>
      <p:sp>
        <p:nvSpPr>
          <p:cNvPr id="6" name="Date Placeholder 5">
            <a:extLst>
              <a:ext uri="{FF2B5EF4-FFF2-40B4-BE49-F238E27FC236}">
                <a16:creationId xmlns:a16="http://schemas.microsoft.com/office/drawing/2014/main" id="{91D511AA-6A21-4D17-A7EA-84E88C35C4DA}"/>
              </a:ext>
            </a:extLst>
          </p:cNvPr>
          <p:cNvSpPr>
            <a:spLocks noGrp="1"/>
          </p:cNvSpPr>
          <p:nvPr>
            <p:ph type="dt" sz="half" idx="10"/>
          </p:nvPr>
        </p:nvSpPr>
        <p:spPr/>
        <p:txBody>
          <a:bodyPr/>
          <a:lstStyle/>
          <a:p>
            <a:fld id="{5EE351DE-BC23-4439-83E1-5B6F9C26887C}" type="datetime1">
              <a:rPr lang="en-US" smtClean="0"/>
              <a:t>8/21/2020</a:t>
            </a:fld>
            <a:endParaRPr lang="en-US" dirty="0"/>
          </a:p>
        </p:txBody>
      </p:sp>
      <p:sp>
        <p:nvSpPr>
          <p:cNvPr id="7" name="Footer Placeholder 6">
            <a:extLst>
              <a:ext uri="{FF2B5EF4-FFF2-40B4-BE49-F238E27FC236}">
                <a16:creationId xmlns:a16="http://schemas.microsoft.com/office/drawing/2014/main" id="{3B1582F7-096C-4E61-A430-37DE800FD8E9}"/>
              </a:ext>
            </a:extLst>
          </p:cNvPr>
          <p:cNvSpPr>
            <a:spLocks noGrp="1"/>
          </p:cNvSpPr>
          <p:nvPr>
            <p:ph type="ftr" sz="quarter" idx="11"/>
          </p:nvPr>
        </p:nvSpPr>
        <p:spPr/>
        <p:txBody>
          <a:bodyPr/>
          <a:lstStyle/>
          <a:p>
            <a:r>
              <a:rPr lang="en-US"/>
              <a:t>© 2018 Cognizant</a:t>
            </a:r>
            <a:endParaRPr lang="en-US" dirty="0"/>
          </a:p>
        </p:txBody>
      </p:sp>
      <p:sp>
        <p:nvSpPr>
          <p:cNvPr id="10" name="Slide Number Placeholder 9">
            <a:extLst>
              <a:ext uri="{FF2B5EF4-FFF2-40B4-BE49-F238E27FC236}">
                <a16:creationId xmlns:a16="http://schemas.microsoft.com/office/drawing/2014/main" id="{6DECEAA4-0F33-4B6D-A269-0A7754EC7763}"/>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52B07E44-2946-4C76-AAE8-51C4712E237F}"/>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B0FBDCD-BEEF-402D-8FD6-B67C618D658B}"/>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58255508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age Only">
    <p:spTree>
      <p:nvGrpSpPr>
        <p:cNvPr id="1" name=""/>
        <p:cNvGrpSpPr/>
        <p:nvPr/>
      </p:nvGrpSpPr>
      <p:grpSpPr>
        <a:xfrm>
          <a:off x="0" y="0"/>
          <a:ext cx="0" cy="0"/>
          <a:chOff x="0" y="0"/>
          <a:chExt cx="0" cy="0"/>
        </a:xfrm>
      </p:grpSpPr>
      <p:sp>
        <p:nvSpPr>
          <p:cNvPr id="10" name="Picture Placeholder 7"/>
          <p:cNvSpPr>
            <a:spLocks noGrp="1"/>
          </p:cNvSpPr>
          <p:nvPr>
            <p:ph type="pic" sz="quarter" idx="13" hasCustomPrompt="1"/>
          </p:nvPr>
        </p:nvSpPr>
        <p:spPr>
          <a:xfrm>
            <a:off x="0" y="0"/>
            <a:ext cx="9144000" cy="4572000"/>
          </a:xfrm>
          <a:prstGeom prst="rect">
            <a:avLst/>
          </a:prstGeom>
        </p:spPr>
        <p:txBody>
          <a:bodyPr anchor="ctr">
            <a:normAutofit/>
          </a:bodyPr>
          <a:lstStyle>
            <a:lvl1pPr marL="0" marR="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tx2"/>
                </a:solidFill>
              </a:defRPr>
            </a:lvl1pPr>
          </a:lstStyle>
          <a:p>
            <a:pPr marL="0" marR="0" lvl="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2" name="Date Placeholder 1">
            <a:extLst>
              <a:ext uri="{FF2B5EF4-FFF2-40B4-BE49-F238E27FC236}">
                <a16:creationId xmlns:a16="http://schemas.microsoft.com/office/drawing/2014/main" id="{879723C8-B7B3-4950-BDEC-A8C820F2E9F0}"/>
              </a:ext>
            </a:extLst>
          </p:cNvPr>
          <p:cNvSpPr>
            <a:spLocks noGrp="1"/>
          </p:cNvSpPr>
          <p:nvPr>
            <p:ph type="dt" sz="half" idx="14"/>
          </p:nvPr>
        </p:nvSpPr>
        <p:spPr/>
        <p:txBody>
          <a:bodyPr/>
          <a:lstStyle/>
          <a:p>
            <a:fld id="{EA1788AD-CF6C-486C-A74B-3DB5EE75E406}" type="datetime1">
              <a:rPr lang="en-US" smtClean="0"/>
              <a:t>8/21/2020</a:t>
            </a:fld>
            <a:endParaRPr lang="en-US" dirty="0"/>
          </a:p>
        </p:txBody>
      </p:sp>
      <p:sp>
        <p:nvSpPr>
          <p:cNvPr id="3" name="Footer Placeholder 2">
            <a:extLst>
              <a:ext uri="{FF2B5EF4-FFF2-40B4-BE49-F238E27FC236}">
                <a16:creationId xmlns:a16="http://schemas.microsoft.com/office/drawing/2014/main" id="{EC67F4B0-9013-4E9E-9C02-E80308C894B4}"/>
              </a:ext>
            </a:extLst>
          </p:cNvPr>
          <p:cNvSpPr>
            <a:spLocks noGrp="1"/>
          </p:cNvSpPr>
          <p:nvPr>
            <p:ph type="ftr" sz="quarter" idx="15"/>
          </p:nvPr>
        </p:nvSpPr>
        <p:spPr/>
        <p:txBody>
          <a:bodyPr/>
          <a:lstStyle/>
          <a:p>
            <a:r>
              <a:rPr lang="en-US"/>
              <a:t>© 2018 Cognizant</a:t>
            </a:r>
            <a:endParaRPr lang="en-US" dirty="0"/>
          </a:p>
        </p:txBody>
      </p:sp>
      <p:sp>
        <p:nvSpPr>
          <p:cNvPr id="4" name="Slide Number Placeholder 3">
            <a:extLst>
              <a:ext uri="{FF2B5EF4-FFF2-40B4-BE49-F238E27FC236}">
                <a16:creationId xmlns:a16="http://schemas.microsoft.com/office/drawing/2014/main" id="{78CF68D0-3D52-4AAE-BAD5-E685A44EC437}"/>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AAC0B7B8-5D2E-4DC2-8ED6-129DC4E412E4}"/>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5555C70-7666-4B1C-BD96-58FC37C94F9A}"/>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412538112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amp; Image">
    <p:spTree>
      <p:nvGrpSpPr>
        <p:cNvPr id="1" name=""/>
        <p:cNvGrpSpPr/>
        <p:nvPr/>
      </p:nvGrpSpPr>
      <p:grpSpPr>
        <a:xfrm>
          <a:off x="0" y="0"/>
          <a:ext cx="0" cy="0"/>
          <a:chOff x="0" y="0"/>
          <a:chExt cx="0" cy="0"/>
        </a:xfrm>
      </p:grpSpPr>
      <p:sp>
        <p:nvSpPr>
          <p:cNvPr id="7" name="Picture Placeholder 7"/>
          <p:cNvSpPr>
            <a:spLocks noGrp="1"/>
          </p:cNvSpPr>
          <p:nvPr>
            <p:ph type="pic" sz="quarter" idx="13"/>
          </p:nvPr>
        </p:nvSpPr>
        <p:spPr>
          <a:xfrm>
            <a:off x="1" y="3200400"/>
            <a:ext cx="9143999" cy="1371600"/>
          </a:xfrm>
          <a:prstGeom prst="rect">
            <a:avLst/>
          </a:prstGeom>
        </p:spPr>
        <p:txBody>
          <a:bodyPr anchor="ctr">
            <a:normAutofit/>
          </a:bodyPr>
          <a:lstStyle>
            <a:lvl1pPr marL="0" indent="0" algn="ctr">
              <a:buNone/>
              <a:defRPr>
                <a:solidFill>
                  <a:schemeClr val="tx2"/>
                </a:solidFill>
              </a:defRPr>
            </a:lvl1pPr>
          </a:lstStyle>
          <a:p>
            <a:r>
              <a:rPr lang="en-US" smtClean="0"/>
              <a:t>Click icon to add picture</a:t>
            </a:r>
            <a:endParaRPr lang="en-US" dirty="0"/>
          </a:p>
        </p:txBody>
      </p:sp>
      <p:sp>
        <p:nvSpPr>
          <p:cNvPr id="10" name="Content Placeholder 8">
            <a:extLst>
              <a:ext uri="{FF2B5EF4-FFF2-40B4-BE49-F238E27FC236}">
                <a16:creationId xmlns:a16="http://schemas.microsoft.com/office/drawing/2014/main" id="{A6472576-AA86-442F-942A-4D33C4E2B313}"/>
              </a:ext>
            </a:extLst>
          </p:cNvPr>
          <p:cNvSpPr>
            <a:spLocks noGrp="1"/>
          </p:cNvSpPr>
          <p:nvPr>
            <p:ph sz="quarter" idx="16"/>
          </p:nvPr>
        </p:nvSpPr>
        <p:spPr>
          <a:xfrm>
            <a:off x="384048" y="274320"/>
            <a:ext cx="8385048" cy="2743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Date Placeholder 1">
            <a:extLst>
              <a:ext uri="{FF2B5EF4-FFF2-40B4-BE49-F238E27FC236}">
                <a16:creationId xmlns:a16="http://schemas.microsoft.com/office/drawing/2014/main" id="{7D071916-F690-4209-B46C-EC1B2FCDBE7A}"/>
              </a:ext>
            </a:extLst>
          </p:cNvPr>
          <p:cNvSpPr>
            <a:spLocks noGrp="1"/>
          </p:cNvSpPr>
          <p:nvPr>
            <p:ph type="dt" sz="half" idx="17"/>
          </p:nvPr>
        </p:nvSpPr>
        <p:spPr/>
        <p:txBody>
          <a:bodyPr/>
          <a:lstStyle/>
          <a:p>
            <a:fld id="{F8BDF7A9-5947-4B2C-99DD-720161F8B426}" type="datetime1">
              <a:rPr lang="en-US" smtClean="0"/>
              <a:t>8/21/2020</a:t>
            </a:fld>
            <a:endParaRPr lang="en-US" dirty="0"/>
          </a:p>
        </p:txBody>
      </p:sp>
      <p:sp>
        <p:nvSpPr>
          <p:cNvPr id="3" name="Footer Placeholder 2">
            <a:extLst>
              <a:ext uri="{FF2B5EF4-FFF2-40B4-BE49-F238E27FC236}">
                <a16:creationId xmlns:a16="http://schemas.microsoft.com/office/drawing/2014/main" id="{5E82348C-75B0-4FAD-B938-374E4C3CF7C4}"/>
              </a:ext>
            </a:extLst>
          </p:cNvPr>
          <p:cNvSpPr>
            <a:spLocks noGrp="1"/>
          </p:cNvSpPr>
          <p:nvPr>
            <p:ph type="ftr" sz="quarter" idx="18"/>
          </p:nvPr>
        </p:nvSpPr>
        <p:spPr/>
        <p:txBody>
          <a:bodyPr/>
          <a:lstStyle/>
          <a:p>
            <a:r>
              <a:rPr lang="en-US"/>
              <a:t>© 2018 Cognizant</a:t>
            </a:r>
            <a:endParaRPr lang="en-US" dirty="0"/>
          </a:p>
        </p:txBody>
      </p:sp>
      <p:sp>
        <p:nvSpPr>
          <p:cNvPr id="4" name="Slide Number Placeholder 3">
            <a:extLst>
              <a:ext uri="{FF2B5EF4-FFF2-40B4-BE49-F238E27FC236}">
                <a16:creationId xmlns:a16="http://schemas.microsoft.com/office/drawing/2014/main" id="{A7C8C4C5-03BD-4CB4-9145-5AD4CD061F5B}"/>
              </a:ext>
            </a:extLst>
          </p:cNvPr>
          <p:cNvSpPr>
            <a:spLocks noGrp="1"/>
          </p:cNvSpPr>
          <p:nvPr>
            <p:ph type="sldNum" sz="quarter" idx="19"/>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C0861592-E564-44B4-A852-0D4E56011C1F}"/>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2063E46-1CE4-4B18-8360-8C206F79FA32}"/>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18175164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edia Only">
    <p:spTree>
      <p:nvGrpSpPr>
        <p:cNvPr id="1" name=""/>
        <p:cNvGrpSpPr/>
        <p:nvPr/>
      </p:nvGrpSpPr>
      <p:grpSpPr>
        <a:xfrm>
          <a:off x="0" y="0"/>
          <a:ext cx="0" cy="0"/>
          <a:chOff x="0" y="0"/>
          <a:chExt cx="0" cy="0"/>
        </a:xfrm>
      </p:grpSpPr>
      <p:sp>
        <p:nvSpPr>
          <p:cNvPr id="4" name="Picture Placeholder 3"/>
          <p:cNvSpPr>
            <a:spLocks noGrp="1"/>
          </p:cNvSpPr>
          <p:nvPr>
            <p:ph type="pic" sz="quarter" idx="13" hasCustomPrompt="1"/>
          </p:nvPr>
        </p:nvSpPr>
        <p:spPr>
          <a:xfrm>
            <a:off x="0" y="0"/>
            <a:ext cx="9144000" cy="4572000"/>
          </a:xfrm>
          <a:prstGeom prst="rect">
            <a:avLst/>
          </a:prstGeom>
        </p:spPr>
        <p:txBody>
          <a:bodyPr vert="horz" anchor="ctr"/>
          <a:lstStyle>
            <a:lvl1pPr marL="0" indent="0" algn="ctr">
              <a:buNone/>
              <a:defRPr>
                <a:solidFill>
                  <a:schemeClr val="tx2"/>
                </a:solidFill>
              </a:defRPr>
            </a:lvl1pPr>
          </a:lstStyle>
          <a:p>
            <a:r>
              <a:rPr lang="en-US" dirty="0"/>
              <a:t>Insert media here</a:t>
            </a:r>
          </a:p>
        </p:txBody>
      </p:sp>
      <p:sp>
        <p:nvSpPr>
          <p:cNvPr id="2" name="Date Placeholder 1">
            <a:extLst>
              <a:ext uri="{FF2B5EF4-FFF2-40B4-BE49-F238E27FC236}">
                <a16:creationId xmlns:a16="http://schemas.microsoft.com/office/drawing/2014/main" id="{FAD9B5BD-B7AB-4911-895E-9E202985C17D}"/>
              </a:ext>
            </a:extLst>
          </p:cNvPr>
          <p:cNvSpPr>
            <a:spLocks noGrp="1"/>
          </p:cNvSpPr>
          <p:nvPr>
            <p:ph type="dt" sz="half" idx="14"/>
          </p:nvPr>
        </p:nvSpPr>
        <p:spPr/>
        <p:txBody>
          <a:bodyPr/>
          <a:lstStyle/>
          <a:p>
            <a:fld id="{32E0A89B-CD47-4360-A56F-597911317D1F}" type="datetime1">
              <a:rPr lang="en-US" smtClean="0"/>
              <a:t>8/21/2020</a:t>
            </a:fld>
            <a:endParaRPr lang="en-US" dirty="0"/>
          </a:p>
        </p:txBody>
      </p:sp>
      <p:sp>
        <p:nvSpPr>
          <p:cNvPr id="3" name="Footer Placeholder 2">
            <a:extLst>
              <a:ext uri="{FF2B5EF4-FFF2-40B4-BE49-F238E27FC236}">
                <a16:creationId xmlns:a16="http://schemas.microsoft.com/office/drawing/2014/main" id="{62C5353D-C3F0-4610-AC96-51E1C3E24530}"/>
              </a:ext>
            </a:extLst>
          </p:cNvPr>
          <p:cNvSpPr>
            <a:spLocks noGrp="1"/>
          </p:cNvSpPr>
          <p:nvPr>
            <p:ph type="ftr" sz="quarter" idx="15"/>
          </p:nvPr>
        </p:nvSpPr>
        <p:spPr/>
        <p:txBody>
          <a:bodyPr/>
          <a:lstStyle/>
          <a:p>
            <a:r>
              <a:rPr lang="en-US"/>
              <a:t>© 2018 Cognizant</a:t>
            </a:r>
            <a:endParaRPr lang="en-US" dirty="0"/>
          </a:p>
        </p:txBody>
      </p:sp>
      <p:sp>
        <p:nvSpPr>
          <p:cNvPr id="6" name="Slide Number Placeholder 5">
            <a:extLst>
              <a:ext uri="{FF2B5EF4-FFF2-40B4-BE49-F238E27FC236}">
                <a16:creationId xmlns:a16="http://schemas.microsoft.com/office/drawing/2014/main" id="{75981F65-3889-43EC-925C-AE198E6C390E}"/>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EBA89284-C4DA-40FB-8673-D09F327E1187}"/>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5E404F8E-3569-4CB7-9779-AC1B195FD642}"/>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357587634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Header &amp; Media">
    <p:spTree>
      <p:nvGrpSpPr>
        <p:cNvPr id="1" name=""/>
        <p:cNvGrpSpPr/>
        <p:nvPr/>
      </p:nvGrpSpPr>
      <p:grpSpPr>
        <a:xfrm>
          <a:off x="0" y="0"/>
          <a:ext cx="0" cy="0"/>
          <a:chOff x="0" y="0"/>
          <a:chExt cx="0" cy="0"/>
        </a:xfrm>
      </p:grpSpPr>
      <p:sp>
        <p:nvSpPr>
          <p:cNvPr id="4" name="Picture Placeholder 3"/>
          <p:cNvSpPr>
            <a:spLocks noGrp="1"/>
          </p:cNvSpPr>
          <p:nvPr>
            <p:ph type="pic" sz="quarter" idx="13" hasCustomPrompt="1"/>
          </p:nvPr>
        </p:nvSpPr>
        <p:spPr>
          <a:xfrm>
            <a:off x="0" y="1143000"/>
            <a:ext cx="9144000" cy="3429000"/>
          </a:xfrm>
          <a:prstGeom prst="rect">
            <a:avLst/>
          </a:prstGeom>
        </p:spPr>
        <p:txBody>
          <a:bodyPr vert="horz" anchor="ctr"/>
          <a:lstStyle>
            <a:lvl1pPr marL="0" indent="0" algn="ctr">
              <a:buNone/>
              <a:defRPr>
                <a:solidFill>
                  <a:schemeClr val="tx2"/>
                </a:solidFill>
              </a:defRPr>
            </a:lvl1pPr>
          </a:lstStyle>
          <a:p>
            <a:r>
              <a:rPr lang="en-US" dirty="0"/>
              <a:t>Insert media here</a:t>
            </a:r>
          </a:p>
        </p:txBody>
      </p:sp>
      <p:sp>
        <p:nvSpPr>
          <p:cNvPr id="10" name="Title 1">
            <a:extLst>
              <a:ext uri="{FF2B5EF4-FFF2-40B4-BE49-F238E27FC236}">
                <a16:creationId xmlns:a16="http://schemas.microsoft.com/office/drawing/2014/main" id="{F7701FDA-857B-4B97-A1E3-A1B888D9CB7E}"/>
              </a:ext>
            </a:extLst>
          </p:cNvPr>
          <p:cNvSpPr>
            <a:spLocks noGrp="1"/>
          </p:cNvSpPr>
          <p:nvPr>
            <p:ph type="title"/>
          </p:nvPr>
        </p:nvSpPr>
        <p:spPr>
          <a:xfrm>
            <a:off x="384049" y="274320"/>
            <a:ext cx="8382437" cy="795528"/>
          </a:xfrm>
        </p:spPr>
        <p:txBody>
          <a:bodyPr/>
          <a:lstStyle/>
          <a:p>
            <a:r>
              <a:rPr lang="en-US" smtClean="0"/>
              <a:t>Click to edit Master title style</a:t>
            </a:r>
            <a:endParaRPr lang="en-US" dirty="0"/>
          </a:p>
        </p:txBody>
      </p:sp>
      <p:sp>
        <p:nvSpPr>
          <p:cNvPr id="3" name="Date Placeholder 2">
            <a:extLst>
              <a:ext uri="{FF2B5EF4-FFF2-40B4-BE49-F238E27FC236}">
                <a16:creationId xmlns:a16="http://schemas.microsoft.com/office/drawing/2014/main" id="{E76CC38F-9F2A-422F-979B-8828A725FA85}"/>
              </a:ext>
            </a:extLst>
          </p:cNvPr>
          <p:cNvSpPr>
            <a:spLocks noGrp="1"/>
          </p:cNvSpPr>
          <p:nvPr>
            <p:ph type="dt" sz="half" idx="14"/>
          </p:nvPr>
        </p:nvSpPr>
        <p:spPr/>
        <p:txBody>
          <a:bodyPr/>
          <a:lstStyle/>
          <a:p>
            <a:fld id="{F5E00A83-5CFB-44D9-A31F-F9355E113128}" type="datetime1">
              <a:rPr lang="en-US" smtClean="0"/>
              <a:t>8/21/2020</a:t>
            </a:fld>
            <a:endParaRPr lang="en-US" dirty="0"/>
          </a:p>
        </p:txBody>
      </p:sp>
      <p:sp>
        <p:nvSpPr>
          <p:cNvPr id="5" name="Footer Placeholder 4">
            <a:extLst>
              <a:ext uri="{FF2B5EF4-FFF2-40B4-BE49-F238E27FC236}">
                <a16:creationId xmlns:a16="http://schemas.microsoft.com/office/drawing/2014/main" id="{46887D2D-86BD-4F81-ABB2-617104A445E8}"/>
              </a:ext>
            </a:extLst>
          </p:cNvPr>
          <p:cNvSpPr>
            <a:spLocks noGrp="1"/>
          </p:cNvSpPr>
          <p:nvPr>
            <p:ph type="ftr" sz="quarter" idx="15"/>
          </p:nvPr>
        </p:nvSpPr>
        <p:spPr/>
        <p:txBody>
          <a:bodyPr/>
          <a:lstStyle/>
          <a:p>
            <a:r>
              <a:rPr lang="en-US"/>
              <a:t>© 2018 Cognizant</a:t>
            </a:r>
            <a:endParaRPr lang="en-US" dirty="0"/>
          </a:p>
        </p:txBody>
      </p:sp>
      <p:sp>
        <p:nvSpPr>
          <p:cNvPr id="6" name="Slide Number Placeholder 5">
            <a:extLst>
              <a:ext uri="{FF2B5EF4-FFF2-40B4-BE49-F238E27FC236}">
                <a16:creationId xmlns:a16="http://schemas.microsoft.com/office/drawing/2014/main" id="{24DDFD90-6BB1-437F-9F87-F0EE11D6B0F0}"/>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9" name="Straight Connector 8">
            <a:extLst>
              <a:ext uri="{FF2B5EF4-FFF2-40B4-BE49-F238E27FC236}">
                <a16:creationId xmlns:a16="http://schemas.microsoft.com/office/drawing/2014/main" id="{26E7E8EB-BBE8-401F-8C15-7A754DD1C2CB}"/>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2F5B8BF-A1CE-42CC-ACF4-0A5192FDE5F8}"/>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27653413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Media &amp; Tex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6" y="274322"/>
            <a:ext cx="4114800" cy="4297679"/>
          </a:xfrm>
        </p:spPr>
        <p:txBody>
          <a:bodyPr/>
          <a:lstStyle>
            <a:lvl1pPr>
              <a:defRPr>
                <a:solidFill>
                  <a:schemeClr val="tx2"/>
                </a:soli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Media Placeholder 15">
            <a:extLst>
              <a:ext uri="{FF2B5EF4-FFF2-40B4-BE49-F238E27FC236}">
                <a16:creationId xmlns:a16="http://schemas.microsoft.com/office/drawing/2014/main" id="{CEB5CA12-0E7C-45C9-92C9-E64DA0065752}"/>
              </a:ext>
            </a:extLst>
          </p:cNvPr>
          <p:cNvSpPr>
            <a:spLocks noGrp="1"/>
          </p:cNvSpPr>
          <p:nvPr>
            <p:ph type="media" sz="quarter" idx="17" hasCustomPrompt="1"/>
          </p:nvPr>
        </p:nvSpPr>
        <p:spPr>
          <a:xfrm>
            <a:off x="0" y="0"/>
            <a:ext cx="4498848" cy="4572000"/>
          </a:xfrm>
        </p:spPr>
        <p:txBody>
          <a:bodyPr anchor="ctr"/>
          <a:lstStyle>
            <a:lvl1pPr marL="0" marR="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Insert media here</a:t>
            </a:r>
          </a:p>
        </p:txBody>
      </p:sp>
      <p:sp>
        <p:nvSpPr>
          <p:cNvPr id="2" name="Date Placeholder 1">
            <a:extLst>
              <a:ext uri="{FF2B5EF4-FFF2-40B4-BE49-F238E27FC236}">
                <a16:creationId xmlns:a16="http://schemas.microsoft.com/office/drawing/2014/main" id="{D9F91859-85A6-4652-BB50-DE18F40DAE17}"/>
              </a:ext>
            </a:extLst>
          </p:cNvPr>
          <p:cNvSpPr>
            <a:spLocks noGrp="1"/>
          </p:cNvSpPr>
          <p:nvPr>
            <p:ph type="dt" sz="half" idx="18"/>
          </p:nvPr>
        </p:nvSpPr>
        <p:spPr/>
        <p:txBody>
          <a:bodyPr/>
          <a:lstStyle/>
          <a:p>
            <a:fld id="{C256B0AB-5035-4111-BD4A-14FA776D0EC1}" type="datetime1">
              <a:rPr lang="en-US" smtClean="0"/>
              <a:t>8/21/2020</a:t>
            </a:fld>
            <a:endParaRPr lang="en-US" dirty="0"/>
          </a:p>
        </p:txBody>
      </p:sp>
      <p:sp>
        <p:nvSpPr>
          <p:cNvPr id="3" name="Footer Placeholder 2">
            <a:extLst>
              <a:ext uri="{FF2B5EF4-FFF2-40B4-BE49-F238E27FC236}">
                <a16:creationId xmlns:a16="http://schemas.microsoft.com/office/drawing/2014/main" id="{699760E2-6197-4679-A293-2A1317EFAB4B}"/>
              </a:ext>
            </a:extLst>
          </p:cNvPr>
          <p:cNvSpPr>
            <a:spLocks noGrp="1"/>
          </p:cNvSpPr>
          <p:nvPr>
            <p:ph type="ftr" sz="quarter" idx="19"/>
          </p:nvPr>
        </p:nvSpPr>
        <p:spPr/>
        <p:txBody>
          <a:bodyPr/>
          <a:lstStyle/>
          <a:p>
            <a:r>
              <a:rPr lang="en-US"/>
              <a:t>© 2018 Cognizant</a:t>
            </a:r>
            <a:endParaRPr lang="en-US" dirty="0"/>
          </a:p>
        </p:txBody>
      </p:sp>
      <p:sp>
        <p:nvSpPr>
          <p:cNvPr id="5" name="Slide Number Placeholder 4">
            <a:extLst>
              <a:ext uri="{FF2B5EF4-FFF2-40B4-BE49-F238E27FC236}">
                <a16:creationId xmlns:a16="http://schemas.microsoft.com/office/drawing/2014/main" id="{DEF677D8-5DFC-45CA-854E-7E2FDF7D4794}"/>
              </a:ext>
            </a:extLst>
          </p:cNvPr>
          <p:cNvSpPr>
            <a:spLocks noGrp="1"/>
          </p:cNvSpPr>
          <p:nvPr>
            <p:ph type="sldNum" sz="quarter" idx="20"/>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FB6A4D1D-419D-453A-9A35-9EF2960602A8}"/>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3AA30451-9D03-4FA5-AF5E-920706E8ED2F}"/>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16276255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mage &amp; Tex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6" y="274320"/>
            <a:ext cx="4114800" cy="4297678"/>
          </a:xfrm>
        </p:spPr>
        <p:txBody>
          <a:bodyPr/>
          <a:lstStyle>
            <a:lvl1pPr>
              <a:defRPr>
                <a:solidFill>
                  <a:schemeClr val="tx2"/>
                </a:soli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Picture Placeholder 2">
            <a:extLst>
              <a:ext uri="{FF2B5EF4-FFF2-40B4-BE49-F238E27FC236}">
                <a16:creationId xmlns:a16="http://schemas.microsoft.com/office/drawing/2014/main" id="{A8E3F330-9F76-4B2D-936C-BA1660611058}"/>
              </a:ext>
            </a:extLst>
          </p:cNvPr>
          <p:cNvSpPr>
            <a:spLocks noGrp="1"/>
          </p:cNvSpPr>
          <p:nvPr>
            <p:ph type="pic" sz="quarter" idx="14" hasCustomPrompt="1"/>
          </p:nvPr>
        </p:nvSpPr>
        <p:spPr>
          <a:xfrm>
            <a:off x="1" y="0"/>
            <a:ext cx="4498975" cy="4572000"/>
          </a:xfrm>
        </p:spPr>
        <p:txBody>
          <a:bodyPr anchor="ctr"/>
          <a:lstStyle>
            <a:lvl1pPr marL="0" marR="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378"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2" name="Date Placeholder 1">
            <a:extLst>
              <a:ext uri="{FF2B5EF4-FFF2-40B4-BE49-F238E27FC236}">
                <a16:creationId xmlns:a16="http://schemas.microsoft.com/office/drawing/2014/main" id="{FCC1D49F-49AB-492E-AADA-3FDC394DFDFE}"/>
              </a:ext>
            </a:extLst>
          </p:cNvPr>
          <p:cNvSpPr>
            <a:spLocks noGrp="1"/>
          </p:cNvSpPr>
          <p:nvPr>
            <p:ph type="dt" sz="half" idx="15"/>
          </p:nvPr>
        </p:nvSpPr>
        <p:spPr/>
        <p:txBody>
          <a:bodyPr/>
          <a:lstStyle/>
          <a:p>
            <a:fld id="{51F276C1-3CD2-4853-B5C4-79AA09FE7457}" type="datetime1">
              <a:rPr lang="en-US" smtClean="0"/>
              <a:t>8/21/2020</a:t>
            </a:fld>
            <a:endParaRPr lang="en-US" dirty="0"/>
          </a:p>
        </p:txBody>
      </p:sp>
      <p:sp>
        <p:nvSpPr>
          <p:cNvPr id="5" name="Footer Placeholder 4">
            <a:extLst>
              <a:ext uri="{FF2B5EF4-FFF2-40B4-BE49-F238E27FC236}">
                <a16:creationId xmlns:a16="http://schemas.microsoft.com/office/drawing/2014/main" id="{9787AAB2-79C4-4D8A-B367-D69C5CB97715}"/>
              </a:ext>
            </a:extLst>
          </p:cNvPr>
          <p:cNvSpPr>
            <a:spLocks noGrp="1"/>
          </p:cNvSpPr>
          <p:nvPr>
            <p:ph type="ftr" sz="quarter" idx="16"/>
          </p:nvPr>
        </p:nvSpPr>
        <p:spPr/>
        <p:txBody>
          <a:bodyPr/>
          <a:lstStyle/>
          <a:p>
            <a:r>
              <a:rPr lang="en-US"/>
              <a:t>© 2018 Cognizant</a:t>
            </a:r>
            <a:endParaRPr lang="en-US" dirty="0"/>
          </a:p>
        </p:txBody>
      </p:sp>
      <p:sp>
        <p:nvSpPr>
          <p:cNvPr id="6" name="Slide Number Placeholder 5">
            <a:extLst>
              <a:ext uri="{FF2B5EF4-FFF2-40B4-BE49-F238E27FC236}">
                <a16:creationId xmlns:a16="http://schemas.microsoft.com/office/drawing/2014/main" id="{B80EC04C-1500-45F6-8042-1CE988757A42}"/>
              </a:ext>
            </a:extLst>
          </p:cNvPr>
          <p:cNvSpPr>
            <a:spLocks noGrp="1"/>
          </p:cNvSpPr>
          <p:nvPr>
            <p:ph type="sldNum" sz="quarter" idx="17"/>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092DAA9B-CFA7-4AA1-B116-CD98263A7298}"/>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3F9A740-E5A2-4D3A-836A-46E192FC2100}"/>
              </a:ext>
            </a:extLst>
          </p:cNvPr>
          <p:cNvPicPr>
            <a:picLocks noChangeAspect="1"/>
          </p:cNvPicPr>
          <p:nvPr userDrawn="1"/>
        </p:nvPicPr>
        <p:blipFill>
          <a:blip r:embed="rId2"/>
          <a:stretch>
            <a:fillRect/>
          </a:stretch>
        </p:blipFill>
        <p:spPr bwMode="black">
          <a:xfrm>
            <a:off x="7485913" y="4780026"/>
            <a:ext cx="1278163" cy="274320"/>
          </a:xfrm>
          <a:prstGeom prst="rect">
            <a:avLst/>
          </a:prstGeom>
        </p:spPr>
      </p:pic>
    </p:spTree>
    <p:extLst>
      <p:ext uri="{BB962C8B-B14F-4D97-AF65-F5344CB8AC3E}">
        <p14:creationId xmlns:p14="http://schemas.microsoft.com/office/powerpoint/2010/main" val="237488900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9D512A5-02AD-4CE7-95D7-2098ED248CD3}"/>
              </a:ext>
            </a:extLst>
          </p:cNvPr>
          <p:cNvPicPr>
            <a:picLocks noChangeAspect="1"/>
          </p:cNvPicPr>
          <p:nvPr userDrawn="1"/>
        </p:nvPicPr>
        <p:blipFill>
          <a:blip r:embed="rId2"/>
          <a:stretch>
            <a:fillRect/>
          </a:stretch>
        </p:blipFill>
        <p:spPr>
          <a:xfrm>
            <a:off x="1" y="5976"/>
            <a:ext cx="9133377" cy="5137525"/>
          </a:xfrm>
          <a:prstGeom prst="rect">
            <a:avLst/>
          </a:prstGeom>
        </p:spPr>
      </p:pic>
      <p:sp>
        <p:nvSpPr>
          <p:cNvPr id="2" name="Title 1"/>
          <p:cNvSpPr>
            <a:spLocks noGrp="1"/>
          </p:cNvSpPr>
          <p:nvPr>
            <p:ph type="title" hasCustomPrompt="1"/>
          </p:nvPr>
        </p:nvSpPr>
        <p:spPr>
          <a:xfrm>
            <a:off x="612648" y="1828800"/>
            <a:ext cx="7772400" cy="329184"/>
          </a:xfrm>
        </p:spPr>
        <p:txBody>
          <a:bodyPr anchor="b" anchorCtr="0">
            <a:noAutofit/>
          </a:bodyPr>
          <a:lstStyle>
            <a:lvl1pPr>
              <a:defRPr sz="3200">
                <a:solidFill>
                  <a:schemeClr val="tx1"/>
                </a:solidFill>
              </a:defRPr>
            </a:lvl1pPr>
          </a:lstStyle>
          <a:p>
            <a:r>
              <a:rPr lang="en-US" dirty="0"/>
              <a:t>Thank you</a:t>
            </a:r>
          </a:p>
        </p:txBody>
      </p:sp>
      <p:sp>
        <p:nvSpPr>
          <p:cNvPr id="8" name="Text Placeholder 7"/>
          <p:cNvSpPr>
            <a:spLocks noGrp="1"/>
          </p:cNvSpPr>
          <p:nvPr>
            <p:ph type="body" sz="quarter" idx="10" hasCustomPrompt="1"/>
          </p:nvPr>
        </p:nvSpPr>
        <p:spPr>
          <a:xfrm>
            <a:off x="612648" y="2441448"/>
            <a:ext cx="7772400" cy="630936"/>
          </a:xfrm>
          <a:prstGeom prst="rect">
            <a:avLst/>
          </a:prstGeom>
        </p:spPr>
        <p:txBody>
          <a:bodyPr vert="horz">
            <a:normAutofit/>
          </a:bodyPr>
          <a:lstStyle>
            <a:lvl1pPr marL="0" indent="0">
              <a:buNone/>
              <a:defRPr sz="2000">
                <a:solidFill>
                  <a:schemeClr val="tx1"/>
                </a:solidFill>
              </a:defRPr>
            </a:lvl1pPr>
            <a:lvl2pPr marL="0" indent="0">
              <a:buNone/>
              <a:defRPr sz="2000">
                <a:solidFill>
                  <a:schemeClr val="tx1"/>
                </a:solidFill>
              </a:defRPr>
            </a:lvl2pPr>
            <a:lvl3pPr marL="0" indent="0">
              <a:buNone/>
              <a:defRPr sz="2000">
                <a:solidFill>
                  <a:schemeClr val="tx1"/>
                </a:solidFill>
              </a:defRPr>
            </a:lvl3pPr>
            <a:lvl4pPr marL="0" indent="0">
              <a:buNone/>
              <a:defRPr sz="2000">
                <a:solidFill>
                  <a:schemeClr val="tx1"/>
                </a:solidFill>
              </a:defRPr>
            </a:lvl4pPr>
            <a:lvl5pPr marL="0" indent="0">
              <a:buNone/>
              <a:defRPr sz="2000">
                <a:solidFill>
                  <a:schemeClr val="tx1"/>
                </a:solidFill>
              </a:defRPr>
            </a:lvl5pPr>
            <a:lvl6pPr marL="0" indent="0">
              <a:buNone/>
              <a:defRPr sz="2000">
                <a:solidFill>
                  <a:schemeClr val="tx1"/>
                </a:solidFill>
              </a:defRPr>
            </a:lvl6pPr>
            <a:lvl7pPr marL="0" indent="0">
              <a:buNone/>
              <a:defRPr sz="2000">
                <a:solidFill>
                  <a:schemeClr val="tx1"/>
                </a:solidFill>
              </a:defRPr>
            </a:lvl7pPr>
            <a:lvl8pPr marL="0" indent="0">
              <a:buNone/>
              <a:defRPr sz="2000">
                <a:solidFill>
                  <a:schemeClr val="tx1"/>
                </a:solidFill>
              </a:defRPr>
            </a:lvl8pPr>
            <a:lvl9pPr marL="0" indent="0">
              <a:buNone/>
              <a:defRPr sz="2000">
                <a:solidFill>
                  <a:schemeClr val="tx1"/>
                </a:solidFill>
              </a:defRPr>
            </a:lvl9pPr>
          </a:lstStyle>
          <a:p>
            <a:pPr lvl="0"/>
            <a:r>
              <a:rPr lang="en-US" dirty="0"/>
              <a:t>Name</a:t>
            </a:r>
            <a:br>
              <a:rPr lang="en-US" dirty="0"/>
            </a:br>
            <a:r>
              <a:rPr lang="en-US" dirty="0"/>
              <a:t>Email (optional)</a:t>
            </a:r>
          </a:p>
        </p:txBody>
      </p:sp>
      <p:sp>
        <p:nvSpPr>
          <p:cNvPr id="6" name="TextBox 5"/>
          <p:cNvSpPr txBox="1"/>
          <p:nvPr userDrawn="1"/>
        </p:nvSpPr>
        <p:spPr>
          <a:xfrm>
            <a:off x="3588153" y="-972272"/>
            <a:ext cx="184731" cy="369332"/>
          </a:xfrm>
          <a:prstGeom prst="rect">
            <a:avLst/>
          </a:prstGeom>
          <a:noFill/>
        </p:spPr>
        <p:txBody>
          <a:bodyPr wrap="none" rtlCol="0">
            <a:spAutoFit/>
          </a:bodyPr>
          <a:lstStyle/>
          <a:p>
            <a:endParaRPr lang="en-US" sz="1800" dirty="0" err="1">
              <a:solidFill>
                <a:schemeClr val="tx2"/>
              </a:solidFill>
            </a:endParaRPr>
          </a:p>
        </p:txBody>
      </p:sp>
      <p:cxnSp>
        <p:nvCxnSpPr>
          <p:cNvPr id="11" name="Straight Connector 10">
            <a:extLst>
              <a:ext uri="{FF2B5EF4-FFF2-40B4-BE49-F238E27FC236}">
                <a16:creationId xmlns:a16="http://schemas.microsoft.com/office/drawing/2014/main" id="{8FFA5237-4D06-4CB8-B81D-E6E000044E96}"/>
              </a:ext>
            </a:extLst>
          </p:cNvPr>
          <p:cNvCxnSpPr>
            <a:cxnSpLocks/>
          </p:cNvCxnSpPr>
          <p:nvPr userDrawn="1"/>
        </p:nvCxnSpPr>
        <p:spPr>
          <a:xfrm>
            <a:off x="611139" y="2299716"/>
            <a:ext cx="1858684" cy="0"/>
          </a:xfrm>
          <a:prstGeom prst="line">
            <a:avLst/>
          </a:prstGeom>
          <a:ln>
            <a:solidFill>
              <a:srgbClr val="00A45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94BBC5B1-60EC-4841-A052-A7EA10470940}"/>
              </a:ext>
            </a:extLst>
          </p:cNvPr>
          <p:cNvPicPr>
            <a:picLocks noChangeAspect="1"/>
          </p:cNvPicPr>
          <p:nvPr userDrawn="1"/>
        </p:nvPicPr>
        <p:blipFill>
          <a:blip r:embed="rId3"/>
          <a:stretch>
            <a:fillRect/>
          </a:stretch>
        </p:blipFill>
        <p:spPr bwMode="black">
          <a:xfrm>
            <a:off x="6294698" y="384048"/>
            <a:ext cx="2385905" cy="512064"/>
          </a:xfrm>
          <a:prstGeom prst="rect">
            <a:avLst/>
          </a:prstGeom>
        </p:spPr>
      </p:pic>
    </p:spTree>
    <p:extLst>
      <p:ext uri="{BB962C8B-B14F-4D97-AF65-F5344CB8AC3E}">
        <p14:creationId xmlns:p14="http://schemas.microsoft.com/office/powerpoint/2010/main" val="54739188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White Cover Slide, Graph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BA977D-F01B-45A3-A788-241A0D7E09A5}"/>
              </a:ext>
            </a:extLst>
          </p:cNvPr>
          <p:cNvPicPr>
            <a:picLocks noChangeAspect="1"/>
          </p:cNvPicPr>
          <p:nvPr userDrawn="1"/>
        </p:nvPicPr>
        <p:blipFill>
          <a:blip r:embed="rId2"/>
          <a:stretch>
            <a:fillRect/>
          </a:stretch>
        </p:blipFill>
        <p:spPr>
          <a:xfrm>
            <a:off x="0" y="4451985"/>
            <a:ext cx="9144000" cy="691515"/>
          </a:xfrm>
          <a:prstGeom prst="rect">
            <a:avLst/>
          </a:prstGeom>
        </p:spPr>
      </p:pic>
      <p:pic>
        <p:nvPicPr>
          <p:cNvPr id="7" name="Picture 6">
            <a:extLst>
              <a:ext uri="{FF2B5EF4-FFF2-40B4-BE49-F238E27FC236}">
                <a16:creationId xmlns:a16="http://schemas.microsoft.com/office/drawing/2014/main" id="{99B63AD2-13B3-4C1A-81A7-6B8DAA7875CA}"/>
              </a:ext>
            </a:extLst>
          </p:cNvPr>
          <p:cNvPicPr>
            <a:picLocks noChangeAspect="1"/>
          </p:cNvPicPr>
          <p:nvPr userDrawn="1"/>
        </p:nvPicPr>
        <p:blipFill>
          <a:blip r:embed="rId3"/>
          <a:stretch>
            <a:fillRect/>
          </a:stretch>
        </p:blipFill>
        <p:spPr bwMode="black">
          <a:xfrm>
            <a:off x="457200" y="384048"/>
            <a:ext cx="2385905" cy="512064"/>
          </a:xfrm>
          <a:prstGeom prst="rect">
            <a:avLst/>
          </a:prstGeom>
        </p:spPr>
      </p:pic>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black">
          <a:xfrm>
            <a:off x="457200" y="1691640"/>
            <a:ext cx="5029200" cy="1052596"/>
          </a:xfrm>
        </p:spPr>
        <p:txBody>
          <a:bodyPr anchor="b">
            <a:spAutoFit/>
          </a:bodyPr>
          <a:lstStyle>
            <a:lvl1pPr algn="l">
              <a:defRPr sz="3800">
                <a:solidFill>
                  <a:schemeClr val="tx1"/>
                </a:solidFill>
              </a:defRPr>
            </a:lvl1pPr>
          </a:lstStyle>
          <a:p>
            <a:pPr lvl="0"/>
            <a:r>
              <a:rPr lang="en-US" dirty="0"/>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black">
          <a:xfrm>
            <a:off x="457200" y="3118104"/>
            <a:ext cx="5029200" cy="538609"/>
          </a:xfrm>
        </p:spPr>
        <p:txBody>
          <a:bodyPr>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tx1"/>
                </a:solidFill>
              </a:defRPr>
            </a:lvl1pPr>
            <a:lvl2pPr marL="0" indent="0" algn="l">
              <a:buClrTx/>
              <a:buFont typeface="Arial" panose="020B0604020202020204" pitchFamily="34" charset="0"/>
              <a:buNone/>
              <a:tabLst/>
              <a:defRPr sz="1200">
                <a:solidFill>
                  <a:schemeClr val="tx1"/>
                </a:solidFill>
              </a:defRPr>
            </a:lvl2pPr>
            <a:lvl3pPr marL="228600" indent="-228600" algn="l">
              <a:spcBef>
                <a:spcPts val="600"/>
              </a:spcBef>
              <a:buClrTx/>
              <a:buSzPct val="125000"/>
              <a:buFont typeface="Arial" panose="020B0604020202020204" pitchFamily="34" charset="0"/>
              <a:buChar char="•"/>
              <a:defRPr sz="1200">
                <a:solidFill>
                  <a:schemeClr val="tx1"/>
                </a:solidFill>
              </a:defRPr>
            </a:lvl3pPr>
            <a:lvl4pPr marL="228600" indent="-228600" algn="l">
              <a:spcBef>
                <a:spcPts val="600"/>
              </a:spcBef>
              <a:buClrTx/>
              <a:buSzPct val="125000"/>
              <a:buFont typeface="Arial" panose="020B0604020202020204" pitchFamily="34" charset="0"/>
              <a:buChar char="•"/>
              <a:defRPr sz="1200">
                <a:solidFill>
                  <a:schemeClr val="tx1"/>
                </a:solidFill>
              </a:defRPr>
            </a:lvl4pPr>
            <a:lvl5pPr marL="228600" indent="-228600" algn="l">
              <a:spcBef>
                <a:spcPts val="600"/>
              </a:spcBef>
              <a:buClrTx/>
              <a:buSzPct val="125000"/>
              <a:buFont typeface="Arial" panose="020B0604020202020204" pitchFamily="34" charset="0"/>
              <a:buChar char="•"/>
              <a:defRPr sz="1200">
                <a:solidFill>
                  <a:schemeClr val="tx1"/>
                </a:solidFill>
              </a:defRPr>
            </a:lvl5pPr>
            <a:lvl6pPr marL="228600" indent="-228600" algn="l">
              <a:spcBef>
                <a:spcPts val="600"/>
              </a:spcBef>
              <a:buClrTx/>
              <a:buSzPct val="125000"/>
              <a:buFont typeface="Arial" panose="020B0604020202020204" pitchFamily="34" charset="0"/>
              <a:buChar char="•"/>
              <a:defRPr sz="1200">
                <a:solidFill>
                  <a:schemeClr val="tx1"/>
                </a:solidFill>
              </a:defRPr>
            </a:lvl6pPr>
            <a:lvl7pPr marL="228600" indent="-228600" algn="l">
              <a:spcBef>
                <a:spcPts val="600"/>
              </a:spcBef>
              <a:buClrTx/>
              <a:buSzPct val="125000"/>
              <a:buFont typeface="Arial" panose="020B0604020202020204" pitchFamily="34" charset="0"/>
              <a:buChar char="•"/>
              <a:defRPr sz="1200">
                <a:solidFill>
                  <a:schemeClr val="tx1"/>
                </a:solidFill>
              </a:defRPr>
            </a:lvl7pPr>
            <a:lvl8pPr marL="228600" indent="-228600" algn="l">
              <a:spcBef>
                <a:spcPts val="600"/>
              </a:spcBef>
              <a:buClrTx/>
              <a:buSzPct val="125000"/>
              <a:buFont typeface="Arial" panose="020B0604020202020204" pitchFamily="34" charset="0"/>
              <a:buChar char="•"/>
              <a:defRPr sz="1200">
                <a:solidFill>
                  <a:schemeClr val="tx1"/>
                </a:solidFill>
              </a:defRPr>
            </a:lvl8pPr>
            <a:lvl9pPr marL="228600" indent="-228600" algn="l">
              <a:spcBef>
                <a:spcPts val="600"/>
              </a:spcBef>
              <a:buClrTx/>
              <a:buSzPct val="125000"/>
              <a:buFont typeface="Arial" panose="020B0604020202020204" pitchFamily="34" charset="0"/>
              <a:buChar char="•"/>
              <a:defRPr sz="1200">
                <a:solidFill>
                  <a:schemeClr val="tx1"/>
                </a:solidFill>
              </a:defRPr>
            </a:lvl9pPr>
          </a:lstStyle>
          <a:p>
            <a:pPr lvl="0"/>
            <a:r>
              <a:rPr lang="en-US" dirty="0"/>
              <a:t>Speaker’s Full Name</a:t>
            </a:r>
          </a:p>
          <a:p>
            <a:pPr lvl="1"/>
            <a:r>
              <a:rPr lang="en-US" dirty="0"/>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457200" y="4757277"/>
            <a:ext cx="5029200" cy="115416"/>
          </a:xfrm>
        </p:spPr>
        <p:txBody>
          <a:bodyPr>
            <a:spAutoFit/>
          </a:bodyPr>
          <a:lstStyle>
            <a:lvl1pPr>
              <a:defRPr sz="750">
                <a:solidFill>
                  <a:schemeClr val="bg1"/>
                </a:solidFill>
              </a:defRPr>
            </a:lvl1pPr>
            <a:lvl2pPr marL="0" indent="0">
              <a:defRPr sz="750">
                <a:solidFill>
                  <a:schemeClr val="bg1"/>
                </a:solidFill>
              </a:defRPr>
            </a:lvl2pPr>
            <a:lvl3pPr marL="0" indent="0">
              <a:defRPr sz="750">
                <a:solidFill>
                  <a:schemeClr val="bg1"/>
                </a:solidFill>
              </a:defRPr>
            </a:lvl3pPr>
            <a:lvl4pPr marL="0" indent="0">
              <a:defRPr sz="750">
                <a:solidFill>
                  <a:schemeClr val="bg1"/>
                </a:solidFill>
              </a:defRPr>
            </a:lvl4pPr>
            <a:lvl5pPr marL="0" indent="0">
              <a:defRPr sz="750">
                <a:solidFill>
                  <a:schemeClr val="bg1"/>
                </a:solidFill>
              </a:defRPr>
            </a:lvl5pPr>
            <a:lvl6pPr marL="0" indent="0">
              <a:defRPr sz="750">
                <a:solidFill>
                  <a:schemeClr val="bg1"/>
                </a:solidFill>
              </a:defRPr>
            </a:lvl6pPr>
            <a:lvl7pPr marL="0" indent="0">
              <a:defRPr sz="750">
                <a:solidFill>
                  <a:schemeClr val="bg1"/>
                </a:solidFill>
              </a:defRPr>
            </a:lvl7pPr>
            <a:lvl8pPr marL="0" indent="0">
              <a:defRPr sz="750">
                <a:solidFill>
                  <a:schemeClr val="bg1"/>
                </a:solidFill>
              </a:defRPr>
            </a:lvl8pPr>
            <a:lvl9pPr marL="0" indent="0">
              <a:defRPr sz="750">
                <a:solidFill>
                  <a:schemeClr val="bg1"/>
                </a:solidFill>
              </a:defRPr>
            </a:lvl9pPr>
          </a:lstStyle>
          <a:p>
            <a:r>
              <a:rPr lang="en-US" dirty="0"/>
              <a:t>© 2018 Cognizant</a:t>
            </a:r>
          </a:p>
        </p:txBody>
      </p:sp>
      <p:cxnSp>
        <p:nvCxnSpPr>
          <p:cNvPr id="8" name="Straight Connector 7">
            <a:extLst>
              <a:ext uri="{FF2B5EF4-FFF2-40B4-BE49-F238E27FC236}">
                <a16:creationId xmlns:a16="http://schemas.microsoft.com/office/drawing/2014/main" id="{B2D38650-2189-4A4F-AD30-9C41C4094C5F}"/>
              </a:ext>
            </a:extLst>
          </p:cNvPr>
          <p:cNvCxnSpPr>
            <a:cxnSpLocks/>
          </p:cNvCxnSpPr>
          <p:nvPr userDrawn="1"/>
        </p:nvCxnSpPr>
        <p:spPr bwMode="black">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463569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Blue Cover Slide, Graphic">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F1FCDD-9A69-4405-B89F-CFDAF1874AA8}"/>
              </a:ext>
            </a:extLst>
          </p:cNvPr>
          <p:cNvPicPr>
            <a:picLocks noChangeAspect="1"/>
          </p:cNvPicPr>
          <p:nvPr userDrawn="1"/>
        </p:nvPicPr>
        <p:blipFill>
          <a:blip r:embed="rId2"/>
          <a:stretch>
            <a:fillRect/>
          </a:stretch>
        </p:blipFill>
        <p:spPr>
          <a:xfrm>
            <a:off x="0" y="0"/>
            <a:ext cx="9144000" cy="5151120"/>
          </a:xfrm>
          <a:prstGeom prst="rect">
            <a:avLst/>
          </a:prstGeom>
        </p:spPr>
      </p:pic>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white">
          <a:xfrm>
            <a:off x="457200" y="1691187"/>
            <a:ext cx="5029200" cy="1052596"/>
          </a:xfrm>
        </p:spPr>
        <p:txBody>
          <a:bodyPr anchor="b">
            <a:spAutoFit/>
          </a:bodyPr>
          <a:lstStyle>
            <a:lvl1pPr algn="l">
              <a:defRPr sz="3800">
                <a:solidFill>
                  <a:schemeClr val="bg1"/>
                </a:solidFill>
              </a:defRPr>
            </a:lvl1pPr>
          </a:lstStyle>
          <a:p>
            <a:pPr lvl="0"/>
            <a:r>
              <a:rPr lang="en-US" dirty="0"/>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white">
          <a:xfrm>
            <a:off x="457200" y="3118104"/>
            <a:ext cx="5029200" cy="538609"/>
          </a:xfrm>
        </p:spPr>
        <p:txBody>
          <a:bodyPr>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bg1"/>
                </a:solidFill>
              </a:defRPr>
            </a:lvl1pPr>
            <a:lvl2pPr marL="0" indent="0" algn="l">
              <a:buClrTx/>
              <a:buFont typeface="Arial" panose="020B0604020202020204" pitchFamily="34" charset="0"/>
              <a:buNone/>
              <a:tabLst/>
              <a:defRPr sz="1200">
                <a:solidFill>
                  <a:schemeClr val="bg1"/>
                </a:solidFill>
              </a:defRPr>
            </a:lvl2pPr>
            <a:lvl3pPr marL="228600" indent="-228600" algn="l">
              <a:spcBef>
                <a:spcPts val="600"/>
              </a:spcBef>
              <a:buClrTx/>
              <a:buSzPct val="125000"/>
              <a:buFont typeface="Arial" panose="020B0604020202020204" pitchFamily="34" charset="0"/>
              <a:buChar char="•"/>
              <a:defRPr sz="1200">
                <a:solidFill>
                  <a:schemeClr val="bg1"/>
                </a:solidFill>
              </a:defRPr>
            </a:lvl3pPr>
            <a:lvl4pPr marL="228600" indent="-228600" algn="l">
              <a:spcBef>
                <a:spcPts val="600"/>
              </a:spcBef>
              <a:buClrTx/>
              <a:buSzPct val="125000"/>
              <a:buFont typeface="Arial" panose="020B0604020202020204" pitchFamily="34" charset="0"/>
              <a:buChar char="•"/>
              <a:defRPr sz="1200">
                <a:solidFill>
                  <a:schemeClr val="bg1"/>
                </a:solidFill>
              </a:defRPr>
            </a:lvl4pPr>
            <a:lvl5pPr marL="228600" indent="-228600" algn="l">
              <a:spcBef>
                <a:spcPts val="600"/>
              </a:spcBef>
              <a:buClrTx/>
              <a:buSzPct val="125000"/>
              <a:buFont typeface="Arial" panose="020B0604020202020204" pitchFamily="34" charset="0"/>
              <a:buChar char="•"/>
              <a:defRPr sz="1200">
                <a:solidFill>
                  <a:schemeClr val="bg1"/>
                </a:solidFill>
              </a:defRPr>
            </a:lvl5pPr>
            <a:lvl6pPr marL="228600" indent="-228600" algn="l">
              <a:spcBef>
                <a:spcPts val="600"/>
              </a:spcBef>
              <a:buClrTx/>
              <a:buSzPct val="125000"/>
              <a:buFont typeface="Arial" panose="020B0604020202020204" pitchFamily="34" charset="0"/>
              <a:buChar char="•"/>
              <a:defRPr sz="1200">
                <a:solidFill>
                  <a:schemeClr val="bg1"/>
                </a:solidFill>
              </a:defRPr>
            </a:lvl6pPr>
            <a:lvl7pPr marL="228600" indent="-228600" algn="l">
              <a:spcBef>
                <a:spcPts val="600"/>
              </a:spcBef>
              <a:buClrTx/>
              <a:buSzPct val="125000"/>
              <a:buFont typeface="Arial" panose="020B0604020202020204" pitchFamily="34" charset="0"/>
              <a:buChar char="•"/>
              <a:defRPr sz="1200">
                <a:solidFill>
                  <a:schemeClr val="bg1"/>
                </a:solidFill>
              </a:defRPr>
            </a:lvl7pPr>
            <a:lvl8pPr marL="228600" indent="-228600" algn="l">
              <a:spcBef>
                <a:spcPts val="600"/>
              </a:spcBef>
              <a:buClrTx/>
              <a:buSzPct val="125000"/>
              <a:buFont typeface="Arial" panose="020B0604020202020204" pitchFamily="34" charset="0"/>
              <a:buChar char="•"/>
              <a:defRPr sz="1200">
                <a:solidFill>
                  <a:schemeClr val="bg1"/>
                </a:solidFill>
              </a:defRPr>
            </a:lvl8pPr>
            <a:lvl9pPr marL="228600" indent="-228600" algn="l">
              <a:spcBef>
                <a:spcPts val="600"/>
              </a:spcBef>
              <a:buClrTx/>
              <a:buSzPct val="125000"/>
              <a:buFont typeface="Arial" panose="020B0604020202020204" pitchFamily="34" charset="0"/>
              <a:buChar char="•"/>
              <a:defRPr sz="1200">
                <a:solidFill>
                  <a:schemeClr val="bg1"/>
                </a:solidFill>
              </a:defRPr>
            </a:lvl9pPr>
          </a:lstStyle>
          <a:p>
            <a:pPr lvl="0"/>
            <a:r>
              <a:rPr lang="en-US" dirty="0"/>
              <a:t>Speaker’s Full Name</a:t>
            </a:r>
          </a:p>
          <a:p>
            <a:pPr lvl="1"/>
            <a:r>
              <a:rPr lang="en-US" dirty="0"/>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457200" y="4757277"/>
            <a:ext cx="5029200" cy="115416"/>
          </a:xfrm>
        </p:spPr>
        <p:txBody>
          <a:bodyPr>
            <a:spAutoFit/>
          </a:bodyPr>
          <a:lstStyle>
            <a:lvl1pPr>
              <a:defRPr sz="750">
                <a:solidFill>
                  <a:schemeClr val="bg1"/>
                </a:solidFill>
              </a:defRPr>
            </a:lvl1pPr>
            <a:lvl2pPr marL="0" indent="0">
              <a:defRPr sz="750">
                <a:solidFill>
                  <a:schemeClr val="bg1"/>
                </a:solidFill>
              </a:defRPr>
            </a:lvl2pPr>
            <a:lvl3pPr marL="0" indent="0">
              <a:defRPr sz="750">
                <a:solidFill>
                  <a:schemeClr val="bg1"/>
                </a:solidFill>
              </a:defRPr>
            </a:lvl3pPr>
            <a:lvl4pPr marL="0" indent="0">
              <a:defRPr sz="750">
                <a:solidFill>
                  <a:schemeClr val="bg1"/>
                </a:solidFill>
              </a:defRPr>
            </a:lvl4pPr>
            <a:lvl5pPr marL="0" indent="0">
              <a:defRPr sz="750">
                <a:solidFill>
                  <a:schemeClr val="bg1"/>
                </a:solidFill>
              </a:defRPr>
            </a:lvl5pPr>
            <a:lvl6pPr marL="0" indent="0">
              <a:defRPr sz="750">
                <a:solidFill>
                  <a:schemeClr val="bg1"/>
                </a:solidFill>
              </a:defRPr>
            </a:lvl6pPr>
            <a:lvl7pPr marL="0" indent="0">
              <a:defRPr sz="750">
                <a:solidFill>
                  <a:schemeClr val="bg1"/>
                </a:solidFill>
              </a:defRPr>
            </a:lvl7pPr>
            <a:lvl8pPr marL="0" indent="0">
              <a:defRPr sz="750">
                <a:solidFill>
                  <a:schemeClr val="bg1"/>
                </a:solidFill>
              </a:defRPr>
            </a:lvl8pPr>
            <a:lvl9pPr marL="0" indent="0">
              <a:defRPr sz="750">
                <a:solidFill>
                  <a:schemeClr val="bg1"/>
                </a:solidFill>
              </a:defRPr>
            </a:lvl9pPr>
          </a:lstStyle>
          <a:p>
            <a:r>
              <a:rPr lang="en-US"/>
              <a:t>© 2018 Cognizant</a:t>
            </a:r>
            <a:endParaRPr lang="en-US" dirty="0"/>
          </a:p>
        </p:txBody>
      </p:sp>
      <p:cxnSp>
        <p:nvCxnSpPr>
          <p:cNvPr id="13" name="Straight Connector 12">
            <a:extLst>
              <a:ext uri="{FF2B5EF4-FFF2-40B4-BE49-F238E27FC236}">
                <a16:creationId xmlns:a16="http://schemas.microsoft.com/office/drawing/2014/main" id="{F769F7CB-0D67-49E0-9197-CA57AE8A17CA}"/>
              </a:ext>
            </a:extLst>
          </p:cNvPr>
          <p:cNvCxnSpPr>
            <a:cxnSpLocks/>
          </p:cNvCxnSpPr>
          <p:nvPr userDrawn="1"/>
        </p:nvCxnSpPr>
        <p:spPr bwMode="white">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E4D59F9-56F9-4A49-9196-51BDC9B07373}"/>
              </a:ext>
            </a:extLst>
          </p:cNvPr>
          <p:cNvPicPr>
            <a:picLocks noChangeAspect="1"/>
          </p:cNvPicPr>
          <p:nvPr userDrawn="1"/>
        </p:nvPicPr>
        <p:blipFill>
          <a:blip r:embed="rId3"/>
          <a:stretch>
            <a:fillRect/>
          </a:stretch>
        </p:blipFill>
        <p:spPr>
          <a:xfrm>
            <a:off x="457200" y="384048"/>
            <a:ext cx="2385905" cy="512064"/>
          </a:xfrm>
          <a:prstGeom prst="rect">
            <a:avLst/>
          </a:prstGeom>
        </p:spPr>
      </p:pic>
    </p:spTree>
    <p:extLst>
      <p:ext uri="{BB962C8B-B14F-4D97-AF65-F5344CB8AC3E}">
        <p14:creationId xmlns:p14="http://schemas.microsoft.com/office/powerpoint/2010/main" val="140392286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Blue Cover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white">
          <a:xfrm>
            <a:off x="457200" y="1691187"/>
            <a:ext cx="5029200" cy="1052596"/>
          </a:xfrm>
        </p:spPr>
        <p:txBody>
          <a:bodyPr anchor="b">
            <a:spAutoFit/>
          </a:bodyPr>
          <a:lstStyle>
            <a:lvl1pPr algn="l">
              <a:defRPr sz="3800">
                <a:solidFill>
                  <a:schemeClr val="bg1"/>
                </a:solidFill>
              </a:defRPr>
            </a:lvl1pPr>
          </a:lstStyle>
          <a:p>
            <a:pPr lvl="0"/>
            <a:r>
              <a:rPr lang="en-US" dirty="0"/>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white">
          <a:xfrm>
            <a:off x="457200" y="3118104"/>
            <a:ext cx="5029200" cy="538609"/>
          </a:xfrm>
        </p:spPr>
        <p:txBody>
          <a:bodyPr>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bg1"/>
                </a:solidFill>
              </a:defRPr>
            </a:lvl1pPr>
            <a:lvl2pPr marL="0" indent="0" algn="l">
              <a:buClrTx/>
              <a:buFont typeface="Arial" panose="020B0604020202020204" pitchFamily="34" charset="0"/>
              <a:buNone/>
              <a:tabLst/>
              <a:defRPr sz="1200">
                <a:solidFill>
                  <a:schemeClr val="bg1"/>
                </a:solidFill>
              </a:defRPr>
            </a:lvl2pPr>
            <a:lvl3pPr marL="228600" indent="-228600" algn="l">
              <a:spcBef>
                <a:spcPts val="600"/>
              </a:spcBef>
              <a:buClrTx/>
              <a:buSzPct val="125000"/>
              <a:buFont typeface="Arial" panose="020B0604020202020204" pitchFamily="34" charset="0"/>
              <a:buChar char="•"/>
              <a:defRPr sz="1200">
                <a:solidFill>
                  <a:schemeClr val="bg1"/>
                </a:solidFill>
              </a:defRPr>
            </a:lvl3pPr>
            <a:lvl4pPr marL="228600" indent="-228600" algn="l">
              <a:spcBef>
                <a:spcPts val="600"/>
              </a:spcBef>
              <a:buClrTx/>
              <a:buSzPct val="125000"/>
              <a:buFont typeface="Arial" panose="020B0604020202020204" pitchFamily="34" charset="0"/>
              <a:buChar char="•"/>
              <a:defRPr sz="1200">
                <a:solidFill>
                  <a:schemeClr val="bg1"/>
                </a:solidFill>
              </a:defRPr>
            </a:lvl4pPr>
            <a:lvl5pPr marL="228600" indent="-228600" algn="l">
              <a:spcBef>
                <a:spcPts val="600"/>
              </a:spcBef>
              <a:buClrTx/>
              <a:buSzPct val="125000"/>
              <a:buFont typeface="Arial" panose="020B0604020202020204" pitchFamily="34" charset="0"/>
              <a:buChar char="•"/>
              <a:defRPr sz="1200">
                <a:solidFill>
                  <a:schemeClr val="bg1"/>
                </a:solidFill>
              </a:defRPr>
            </a:lvl5pPr>
            <a:lvl6pPr marL="228600" indent="-228600" algn="l">
              <a:spcBef>
                <a:spcPts val="600"/>
              </a:spcBef>
              <a:buClrTx/>
              <a:buSzPct val="125000"/>
              <a:buFont typeface="Arial" panose="020B0604020202020204" pitchFamily="34" charset="0"/>
              <a:buChar char="•"/>
              <a:defRPr sz="1200">
                <a:solidFill>
                  <a:schemeClr val="bg1"/>
                </a:solidFill>
              </a:defRPr>
            </a:lvl6pPr>
            <a:lvl7pPr marL="228600" indent="-228600" algn="l">
              <a:spcBef>
                <a:spcPts val="600"/>
              </a:spcBef>
              <a:buClrTx/>
              <a:buSzPct val="125000"/>
              <a:buFont typeface="Arial" panose="020B0604020202020204" pitchFamily="34" charset="0"/>
              <a:buChar char="•"/>
              <a:defRPr sz="1200">
                <a:solidFill>
                  <a:schemeClr val="bg1"/>
                </a:solidFill>
              </a:defRPr>
            </a:lvl7pPr>
            <a:lvl8pPr marL="228600" indent="-228600" algn="l">
              <a:spcBef>
                <a:spcPts val="600"/>
              </a:spcBef>
              <a:buClrTx/>
              <a:buSzPct val="125000"/>
              <a:buFont typeface="Arial" panose="020B0604020202020204" pitchFamily="34" charset="0"/>
              <a:buChar char="•"/>
              <a:defRPr sz="1200">
                <a:solidFill>
                  <a:schemeClr val="bg1"/>
                </a:solidFill>
              </a:defRPr>
            </a:lvl8pPr>
            <a:lvl9pPr marL="228600" indent="-228600" algn="l">
              <a:spcBef>
                <a:spcPts val="600"/>
              </a:spcBef>
              <a:buClrTx/>
              <a:buSzPct val="125000"/>
              <a:buFont typeface="Arial" panose="020B0604020202020204" pitchFamily="34" charset="0"/>
              <a:buChar char="•"/>
              <a:defRPr sz="1200">
                <a:solidFill>
                  <a:schemeClr val="bg1"/>
                </a:solidFill>
              </a:defRPr>
            </a:lvl9pPr>
          </a:lstStyle>
          <a:p>
            <a:pPr lvl="0"/>
            <a:r>
              <a:rPr lang="en-US" dirty="0"/>
              <a:t>Speaker’s Full Name</a:t>
            </a:r>
          </a:p>
          <a:p>
            <a:pPr lvl="1"/>
            <a:r>
              <a:rPr lang="en-US" dirty="0"/>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457200" y="4757277"/>
            <a:ext cx="5029200" cy="115416"/>
          </a:xfrm>
        </p:spPr>
        <p:txBody>
          <a:bodyPr>
            <a:spAutoFit/>
          </a:bodyPr>
          <a:lstStyle>
            <a:lvl1pPr>
              <a:defRPr sz="750">
                <a:solidFill>
                  <a:schemeClr val="bg1"/>
                </a:solidFill>
              </a:defRPr>
            </a:lvl1pPr>
            <a:lvl2pPr marL="0" indent="0">
              <a:defRPr sz="750">
                <a:solidFill>
                  <a:schemeClr val="bg1"/>
                </a:solidFill>
              </a:defRPr>
            </a:lvl2pPr>
            <a:lvl3pPr marL="0" indent="0">
              <a:defRPr sz="750">
                <a:solidFill>
                  <a:schemeClr val="bg1"/>
                </a:solidFill>
              </a:defRPr>
            </a:lvl3pPr>
            <a:lvl4pPr marL="0" indent="0">
              <a:defRPr sz="750">
                <a:solidFill>
                  <a:schemeClr val="bg1"/>
                </a:solidFill>
              </a:defRPr>
            </a:lvl4pPr>
            <a:lvl5pPr marL="0" indent="0">
              <a:defRPr sz="750">
                <a:solidFill>
                  <a:schemeClr val="bg1"/>
                </a:solidFill>
              </a:defRPr>
            </a:lvl5pPr>
            <a:lvl6pPr marL="0" indent="0">
              <a:defRPr sz="750">
                <a:solidFill>
                  <a:schemeClr val="bg1"/>
                </a:solidFill>
              </a:defRPr>
            </a:lvl6pPr>
            <a:lvl7pPr marL="0" indent="0">
              <a:defRPr sz="750">
                <a:solidFill>
                  <a:schemeClr val="bg1"/>
                </a:solidFill>
              </a:defRPr>
            </a:lvl7pPr>
            <a:lvl8pPr marL="0" indent="0">
              <a:defRPr sz="750">
                <a:solidFill>
                  <a:schemeClr val="bg1"/>
                </a:solidFill>
              </a:defRPr>
            </a:lvl8pPr>
            <a:lvl9pPr marL="0" indent="0">
              <a:defRPr sz="750">
                <a:solidFill>
                  <a:schemeClr val="bg1"/>
                </a:solidFill>
              </a:defRPr>
            </a:lvl9pPr>
          </a:lstStyle>
          <a:p>
            <a:r>
              <a:rPr lang="en-US"/>
              <a:t>© 2018 Cognizant</a:t>
            </a:r>
            <a:endParaRPr lang="en-US" dirty="0"/>
          </a:p>
        </p:txBody>
      </p:sp>
      <p:cxnSp>
        <p:nvCxnSpPr>
          <p:cNvPr id="13" name="Straight Connector 12">
            <a:extLst>
              <a:ext uri="{FF2B5EF4-FFF2-40B4-BE49-F238E27FC236}">
                <a16:creationId xmlns:a16="http://schemas.microsoft.com/office/drawing/2014/main" id="{F769F7CB-0D67-49E0-9197-CA57AE8A17CA}"/>
              </a:ext>
            </a:extLst>
          </p:cNvPr>
          <p:cNvCxnSpPr>
            <a:cxnSpLocks/>
          </p:cNvCxnSpPr>
          <p:nvPr userDrawn="1"/>
        </p:nvCxnSpPr>
        <p:spPr bwMode="white">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E4D59F9-56F9-4A49-9196-51BDC9B07373}"/>
              </a:ext>
            </a:extLst>
          </p:cNvPr>
          <p:cNvPicPr>
            <a:picLocks noChangeAspect="1"/>
          </p:cNvPicPr>
          <p:nvPr userDrawn="1"/>
        </p:nvPicPr>
        <p:blipFill>
          <a:blip r:embed="rId2"/>
          <a:stretch>
            <a:fillRect/>
          </a:stretch>
        </p:blipFill>
        <p:spPr>
          <a:xfrm>
            <a:off x="457200" y="384048"/>
            <a:ext cx="2385905" cy="512064"/>
          </a:xfrm>
          <a:prstGeom prst="rect">
            <a:avLst/>
          </a:prstGeom>
        </p:spPr>
      </p:pic>
    </p:spTree>
    <p:extLst>
      <p:ext uri="{BB962C8B-B14F-4D97-AF65-F5344CB8AC3E}">
        <p14:creationId xmlns:p14="http://schemas.microsoft.com/office/powerpoint/2010/main" val="3089000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Header &amp; 2-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4114800" cy="33192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5" y="1261872"/>
            <a:ext cx="4114800" cy="33192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a:extLst>
              <a:ext uri="{FF2B5EF4-FFF2-40B4-BE49-F238E27FC236}">
                <a16:creationId xmlns:a16="http://schemas.microsoft.com/office/drawing/2014/main" id="{5F7C4CB0-E1A6-4DBC-8C27-B432BF957BCC}"/>
              </a:ext>
            </a:extLst>
          </p:cNvPr>
          <p:cNvSpPr>
            <a:spLocks noGrp="1"/>
          </p:cNvSpPr>
          <p:nvPr>
            <p:ph type="dt" sz="half" idx="10"/>
          </p:nvPr>
        </p:nvSpPr>
        <p:spPr/>
        <p:txBody>
          <a:bodyPr/>
          <a:lstStyle/>
          <a:p>
            <a:fld id="{C696C6CA-59F3-4914-A95D-B2178B072612}" type="datetime1">
              <a:rPr lang="en-US" smtClean="0"/>
              <a:t>8/21/2020</a:t>
            </a:fld>
            <a:endParaRPr lang="en-US" dirty="0"/>
          </a:p>
        </p:txBody>
      </p:sp>
      <p:sp>
        <p:nvSpPr>
          <p:cNvPr id="6" name="Footer Placeholder 5">
            <a:extLst>
              <a:ext uri="{FF2B5EF4-FFF2-40B4-BE49-F238E27FC236}">
                <a16:creationId xmlns:a16="http://schemas.microsoft.com/office/drawing/2014/main" id="{599FAE45-F8BC-40F3-9164-D36C18C3F03A}"/>
              </a:ext>
            </a:extLst>
          </p:cNvPr>
          <p:cNvSpPr>
            <a:spLocks noGrp="1"/>
          </p:cNvSpPr>
          <p:nvPr>
            <p:ph type="ftr" sz="quarter" idx="1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FB3BC111-2740-46AF-A4EE-25875C41C2B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3D1A41C7-0BA2-435B-A8CC-4AA343893F35}"/>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8D86F33D-B3A6-4729-A0FB-5DC8F3DD4FCB}"/>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380109134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genda, Picture &amp; Numbered Tex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lstStyle>
            <a:lvl1pPr>
              <a:defRPr>
                <a:solidFill>
                  <a:schemeClr val="bg1"/>
                </a:solidFill>
              </a:defRPr>
            </a:lvl1pPr>
          </a:lstStyle>
          <a:p>
            <a:r>
              <a:rPr lang="en-US" smtClean="0"/>
              <a:t>Click to edit Master title style</a:t>
            </a:r>
            <a:endParaRPr lang="en-US" dirty="0"/>
          </a:p>
        </p:txBody>
      </p:sp>
      <p:sp>
        <p:nvSpPr>
          <p:cNvPr id="8" name="Content Placeholder 2">
            <a:extLst>
              <a:ext uri="{FF2B5EF4-FFF2-40B4-BE49-F238E27FC236}">
                <a16:creationId xmlns:a16="http://schemas.microsoft.com/office/drawing/2014/main" id="{B2BD88AD-BF9F-4A95-ACE0-0665F32F8DFE}"/>
              </a:ext>
            </a:extLst>
          </p:cNvPr>
          <p:cNvSpPr>
            <a:spLocks noGrp="1"/>
          </p:cNvSpPr>
          <p:nvPr>
            <p:ph idx="1" hasCustomPrompt="1"/>
          </p:nvPr>
        </p:nvSpPr>
        <p:spPr>
          <a:xfrm>
            <a:off x="3621024" y="1261872"/>
            <a:ext cx="5141976" cy="3319272"/>
          </a:xfrm>
          <a:prstGeom prst="rect">
            <a:avLst/>
          </a:prstGeom>
        </p:spPr>
        <p:txBody>
          <a:bodyPr vert="horz" lIns="0" tIns="0" rIns="0" bIns="0" rtlCol="0">
            <a:normAutofit/>
          </a:bodyPr>
          <a:lstStyle>
            <a:lvl1pPr marL="283464" indent="-283464">
              <a:buFont typeface="+mj-lt"/>
              <a:buAutoNum type="arabicPeriod"/>
              <a:defRPr>
                <a:solidFill>
                  <a:schemeClr val="bg1"/>
                </a:solidFill>
              </a:defRPr>
            </a:lvl1pPr>
            <a:lvl2pPr marL="0" indent="0">
              <a:buNone/>
              <a:defRPr lang="en-US" sz="1400" baseline="0" noProof="0" dirty="0">
                <a:solidFill>
                  <a:schemeClr val="bg1"/>
                </a:solidFill>
              </a:defRPr>
            </a:lvl2pPr>
            <a:lvl3pPr marL="0" indent="0">
              <a:spcBef>
                <a:spcPts val="600"/>
              </a:spcBef>
              <a:buNone/>
              <a:defRPr sz="1400">
                <a:solidFill>
                  <a:schemeClr val="bg1"/>
                </a:solidFill>
              </a:defRPr>
            </a:lvl3pPr>
            <a:lvl4pPr marL="0" indent="0">
              <a:spcBef>
                <a:spcPts val="600"/>
              </a:spcBef>
              <a:buNone/>
              <a:defRPr sz="1400">
                <a:solidFill>
                  <a:schemeClr val="bg1"/>
                </a:solidFill>
              </a:defRPr>
            </a:lvl4pPr>
            <a:lvl5pPr marL="0" indent="0">
              <a:spcBef>
                <a:spcPts val="600"/>
              </a:spcBef>
              <a:buNone/>
              <a:defRPr sz="1400">
                <a:solidFill>
                  <a:schemeClr val="bg1"/>
                </a:solidFill>
              </a:defRPr>
            </a:lvl5pPr>
            <a:lvl6pPr marL="0" indent="0">
              <a:lnSpc>
                <a:spcPct val="100000"/>
              </a:lnSpc>
              <a:spcBef>
                <a:spcPts val="600"/>
              </a:spcBef>
              <a:buNone/>
              <a:defRPr sz="1400">
                <a:solidFill>
                  <a:schemeClr val="bg1"/>
                </a:solidFill>
              </a:defRPr>
            </a:lvl6pPr>
            <a:lvl7pPr marL="0" indent="0">
              <a:spcBef>
                <a:spcPts val="600"/>
              </a:spcBef>
              <a:buNone/>
              <a:defRPr sz="1400">
                <a:solidFill>
                  <a:schemeClr val="bg1"/>
                </a:solidFill>
              </a:defRPr>
            </a:lvl7pPr>
            <a:lvl8pPr marL="0" indent="0">
              <a:lnSpc>
                <a:spcPct val="100000"/>
              </a:lnSpc>
              <a:spcBef>
                <a:spcPts val="600"/>
              </a:spcBef>
              <a:buNone/>
              <a:defRPr sz="1400">
                <a:solidFill>
                  <a:schemeClr val="bg1"/>
                </a:solidFill>
              </a:defRPr>
            </a:lvl8pPr>
            <a:lvl9pPr marL="0" indent="0">
              <a:lnSpc>
                <a:spcPct val="100000"/>
              </a:lnSpc>
              <a:spcBef>
                <a:spcPts val="600"/>
              </a:spcBef>
              <a:buNone/>
              <a:defRPr sz="1400">
                <a:solidFill>
                  <a:schemeClr val="bg1"/>
                </a:solidFill>
              </a:defRPr>
            </a:lvl9pPr>
          </a:lstStyle>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marL="457200" lvl="1" indent="-457200">
              <a:buNone/>
            </a:pPr>
            <a:endParaRPr kumimoji="0" lang="en-US" sz="2800" b="0" i="0" u="none" strike="noStrike" kern="1200" cap="none" spc="0" normalizeH="0" baseline="0" noProof="0" dirty="0">
              <a:ln>
                <a:noFill/>
              </a:ln>
              <a:solidFill>
                <a:srgbClr val="0033B4"/>
              </a:solidFill>
              <a:effectLst/>
              <a:uLnTx/>
              <a:uFillTx/>
              <a:latin typeface="+mn-lt"/>
              <a:ea typeface="+mn-ea"/>
              <a:cs typeface="+mn-cs"/>
            </a:endParaRPr>
          </a:p>
        </p:txBody>
      </p:sp>
      <p:sp>
        <p:nvSpPr>
          <p:cNvPr id="9" name="Picture Placeholder 6">
            <a:extLst>
              <a:ext uri="{FF2B5EF4-FFF2-40B4-BE49-F238E27FC236}">
                <a16:creationId xmlns:a16="http://schemas.microsoft.com/office/drawing/2014/main" id="{A7A5CEAD-8DF7-4847-A3C5-A3EBD2E6DC60}"/>
              </a:ext>
            </a:extLst>
          </p:cNvPr>
          <p:cNvSpPr>
            <a:spLocks noGrp="1"/>
          </p:cNvSpPr>
          <p:nvPr>
            <p:ph type="pic" sz="quarter" idx="16" hasCustomPrompt="1"/>
          </p:nvPr>
        </p:nvSpPr>
        <p:spPr>
          <a:xfrm>
            <a:off x="381000" y="1261871"/>
            <a:ext cx="2757488" cy="3319272"/>
          </a:xfrm>
          <a:noFill/>
        </p:spPr>
        <p:txBody>
          <a:bodyPr/>
          <a:lstStyle>
            <a:lvl1pPr marL="0" marR="0" indent="0" algn="l" defTabSz="457200" rtl="0" eaLnBrk="1" fontAlgn="auto" latinLnBrk="0" hangingPunct="1">
              <a:lnSpc>
                <a:spcPct val="90000"/>
              </a:lnSpc>
              <a:spcBef>
                <a:spcPts val="600"/>
              </a:spcBef>
              <a:spcAft>
                <a:spcPts val="0"/>
              </a:spcAft>
              <a:buClrTx/>
              <a:buSzTx/>
              <a:buFont typeface="Arial"/>
              <a:buNone/>
              <a:tabLst/>
              <a:defRPr>
                <a:solidFill>
                  <a:schemeClr val="bg1"/>
                </a:solidFill>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lang="en-US" dirty="0"/>
              <a:t>Drag picture to placeholder or click icon to add</a:t>
            </a:r>
          </a:p>
          <a:p>
            <a:endParaRPr lang="en-US" dirty="0"/>
          </a:p>
        </p:txBody>
      </p:sp>
      <p:sp>
        <p:nvSpPr>
          <p:cNvPr id="3" name="Date Placeholder 2">
            <a:extLst>
              <a:ext uri="{FF2B5EF4-FFF2-40B4-BE49-F238E27FC236}">
                <a16:creationId xmlns:a16="http://schemas.microsoft.com/office/drawing/2014/main" id="{F6CB4A54-5341-4A6F-9733-3D09E3B0E7F5}"/>
              </a:ext>
            </a:extLst>
          </p:cNvPr>
          <p:cNvSpPr>
            <a:spLocks noGrp="1"/>
          </p:cNvSpPr>
          <p:nvPr>
            <p:ph type="dt" sz="half" idx="17"/>
          </p:nvPr>
        </p:nvSpPr>
        <p:spPr/>
        <p:txBody>
          <a:bodyPr/>
          <a:lstStyle>
            <a:lvl1pPr>
              <a:defRPr>
                <a:solidFill>
                  <a:schemeClr val="bg1"/>
                </a:solidFill>
              </a:defRPr>
            </a:lvl1pPr>
          </a:lstStyle>
          <a:p>
            <a:fld id="{669E508C-8E0B-469F-A2D9-AC62101F5C05}" type="datetime1">
              <a:rPr lang="en-US" smtClean="0"/>
              <a:t>8/21/2020</a:t>
            </a:fld>
            <a:endParaRPr lang="en-US" dirty="0"/>
          </a:p>
        </p:txBody>
      </p:sp>
      <p:sp>
        <p:nvSpPr>
          <p:cNvPr id="7" name="Footer Placeholder 6">
            <a:extLst>
              <a:ext uri="{FF2B5EF4-FFF2-40B4-BE49-F238E27FC236}">
                <a16:creationId xmlns:a16="http://schemas.microsoft.com/office/drawing/2014/main" id="{A9F96F16-06EB-41EA-A547-8A5407FBCF45}"/>
              </a:ext>
            </a:extLst>
          </p:cNvPr>
          <p:cNvSpPr>
            <a:spLocks noGrp="1"/>
          </p:cNvSpPr>
          <p:nvPr>
            <p:ph type="ftr" sz="quarter" idx="18"/>
          </p:nvPr>
        </p:nvSpPr>
        <p:spPr/>
        <p:txBody>
          <a:bodyPr/>
          <a:lstStyle>
            <a:lvl1pPr>
              <a:defRPr>
                <a:solidFill>
                  <a:schemeClr val="bg1"/>
                </a:solidFill>
              </a:defRPr>
            </a:lvl1pPr>
          </a:lstStyle>
          <a:p>
            <a:r>
              <a:rPr lang="en-US"/>
              <a:t>© 2018 Cognizant</a:t>
            </a:r>
            <a:endParaRPr lang="en-US" dirty="0"/>
          </a:p>
        </p:txBody>
      </p:sp>
      <p:sp>
        <p:nvSpPr>
          <p:cNvPr id="10" name="Slide Number Placeholder 9">
            <a:extLst>
              <a:ext uri="{FF2B5EF4-FFF2-40B4-BE49-F238E27FC236}">
                <a16:creationId xmlns:a16="http://schemas.microsoft.com/office/drawing/2014/main" id="{6CDF8484-6FCC-46A8-B1A4-B877ED71BD26}"/>
              </a:ext>
            </a:extLst>
          </p:cNvPr>
          <p:cNvSpPr>
            <a:spLocks noGrp="1"/>
          </p:cNvSpPr>
          <p:nvPr>
            <p:ph type="sldNum" sz="quarter" idx="19"/>
          </p:nvPr>
        </p:nvSpPr>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6F8FABAD-01EF-483E-B2EF-403B57169C4D}"/>
              </a:ext>
            </a:extLst>
          </p:cNvPr>
          <p:cNvCxnSpPr>
            <a:cxnSpLocks/>
          </p:cNvCxnSpPr>
          <p:nvPr userDrawn="1"/>
        </p:nvCxnSpPr>
        <p:spPr>
          <a:xfrm>
            <a:off x="384946" y="4690872"/>
            <a:ext cx="838415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42CD7C5-2D34-4C27-8DA0-D81A9530F15A}"/>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167586001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Agenda &amp; Numbered Tex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lstStyle>
            <a:lvl1pPr>
              <a:defRPr>
                <a:solidFill>
                  <a:schemeClr val="bg1"/>
                </a:solidFill>
              </a:defRPr>
            </a:lvl1pPr>
          </a:lstStyle>
          <a:p>
            <a:r>
              <a:rPr lang="en-US" smtClean="0"/>
              <a:t>Click to edit Master title style</a:t>
            </a:r>
            <a:endParaRPr lang="en-US" dirty="0"/>
          </a:p>
        </p:txBody>
      </p:sp>
      <p:sp>
        <p:nvSpPr>
          <p:cNvPr id="8" name="Content Placeholder 2">
            <a:extLst>
              <a:ext uri="{FF2B5EF4-FFF2-40B4-BE49-F238E27FC236}">
                <a16:creationId xmlns:a16="http://schemas.microsoft.com/office/drawing/2014/main" id="{0E686D16-B817-4FD7-91EF-E75DCEECBDBE}"/>
              </a:ext>
            </a:extLst>
          </p:cNvPr>
          <p:cNvSpPr>
            <a:spLocks noGrp="1"/>
          </p:cNvSpPr>
          <p:nvPr>
            <p:ph idx="1" hasCustomPrompt="1"/>
          </p:nvPr>
        </p:nvSpPr>
        <p:spPr>
          <a:xfrm>
            <a:off x="377952" y="1261872"/>
            <a:ext cx="8385048" cy="3319272"/>
          </a:xfrm>
          <a:prstGeom prst="rect">
            <a:avLst/>
          </a:prstGeom>
        </p:spPr>
        <p:txBody>
          <a:bodyPr vert="horz" lIns="0" tIns="0" rIns="0" bIns="0" rtlCol="0">
            <a:normAutofit/>
          </a:bodyPr>
          <a:lstStyle>
            <a:lvl1pPr marL="283464" indent="-283464">
              <a:buFont typeface="+mj-lt"/>
              <a:buAutoNum type="arabicPeriod"/>
              <a:defRPr>
                <a:solidFill>
                  <a:schemeClr val="bg1"/>
                </a:solidFill>
              </a:defRPr>
            </a:lvl1pPr>
            <a:lvl2pPr marL="0" indent="0">
              <a:buNone/>
              <a:defRPr lang="en-US" sz="1400" baseline="0" noProof="0" dirty="0">
                <a:solidFill>
                  <a:schemeClr val="bg1"/>
                </a:solidFill>
              </a:defRPr>
            </a:lvl2pPr>
            <a:lvl3pPr marL="0" indent="0">
              <a:spcBef>
                <a:spcPts val="600"/>
              </a:spcBef>
              <a:buNone/>
              <a:defRPr sz="1400">
                <a:solidFill>
                  <a:schemeClr val="bg1"/>
                </a:solidFill>
              </a:defRPr>
            </a:lvl3pPr>
            <a:lvl4pPr marL="0" indent="0">
              <a:spcBef>
                <a:spcPts val="600"/>
              </a:spcBef>
              <a:buNone/>
              <a:defRPr sz="1400">
                <a:solidFill>
                  <a:schemeClr val="bg1"/>
                </a:solidFill>
              </a:defRPr>
            </a:lvl4pPr>
            <a:lvl5pPr marL="0" indent="0">
              <a:spcBef>
                <a:spcPts val="600"/>
              </a:spcBef>
              <a:buNone/>
              <a:defRPr sz="1400">
                <a:solidFill>
                  <a:schemeClr val="bg1"/>
                </a:solidFill>
              </a:defRPr>
            </a:lvl5pPr>
            <a:lvl6pPr marL="0" indent="0">
              <a:lnSpc>
                <a:spcPct val="100000"/>
              </a:lnSpc>
              <a:spcBef>
                <a:spcPts val="600"/>
              </a:spcBef>
              <a:buNone/>
              <a:defRPr sz="1400">
                <a:solidFill>
                  <a:schemeClr val="bg1"/>
                </a:solidFill>
              </a:defRPr>
            </a:lvl6pPr>
            <a:lvl7pPr marL="0" indent="0">
              <a:spcBef>
                <a:spcPts val="600"/>
              </a:spcBef>
              <a:buNone/>
              <a:defRPr sz="1400">
                <a:solidFill>
                  <a:schemeClr val="bg1"/>
                </a:solidFill>
              </a:defRPr>
            </a:lvl7pPr>
            <a:lvl8pPr marL="0" indent="0">
              <a:lnSpc>
                <a:spcPct val="100000"/>
              </a:lnSpc>
              <a:spcBef>
                <a:spcPts val="600"/>
              </a:spcBef>
              <a:buNone/>
              <a:defRPr sz="1400">
                <a:solidFill>
                  <a:schemeClr val="bg1"/>
                </a:solidFill>
              </a:defRPr>
            </a:lvl8pPr>
            <a:lvl9pPr marL="0" indent="0">
              <a:lnSpc>
                <a:spcPct val="100000"/>
              </a:lnSpc>
              <a:spcBef>
                <a:spcPts val="600"/>
              </a:spcBef>
              <a:buNone/>
              <a:defRPr sz="1400">
                <a:solidFill>
                  <a:schemeClr val="bg1"/>
                </a:solidFill>
              </a:defRPr>
            </a:lvl9pPr>
          </a:lstStyle>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p:txBody>
      </p:sp>
      <p:sp>
        <p:nvSpPr>
          <p:cNvPr id="3" name="Date Placeholder 2">
            <a:extLst>
              <a:ext uri="{FF2B5EF4-FFF2-40B4-BE49-F238E27FC236}">
                <a16:creationId xmlns:a16="http://schemas.microsoft.com/office/drawing/2014/main" id="{650FADBE-3030-4F6C-88B1-C1A6FD63B6E9}"/>
              </a:ext>
            </a:extLst>
          </p:cNvPr>
          <p:cNvSpPr>
            <a:spLocks noGrp="1"/>
          </p:cNvSpPr>
          <p:nvPr>
            <p:ph type="dt" sz="half" idx="10"/>
          </p:nvPr>
        </p:nvSpPr>
        <p:spPr/>
        <p:txBody>
          <a:bodyPr/>
          <a:lstStyle>
            <a:lvl1pPr>
              <a:defRPr>
                <a:solidFill>
                  <a:schemeClr val="bg1"/>
                </a:solidFill>
              </a:defRPr>
            </a:lvl1pPr>
          </a:lstStyle>
          <a:p>
            <a:fld id="{86A04BE0-EF35-4D6F-B801-4137CADB0D75}" type="datetime1">
              <a:rPr lang="en-US" smtClean="0"/>
              <a:t>8/21/2020</a:t>
            </a:fld>
            <a:endParaRPr lang="en-US" dirty="0"/>
          </a:p>
        </p:txBody>
      </p:sp>
      <p:sp>
        <p:nvSpPr>
          <p:cNvPr id="6" name="Footer Placeholder 5">
            <a:extLst>
              <a:ext uri="{FF2B5EF4-FFF2-40B4-BE49-F238E27FC236}">
                <a16:creationId xmlns:a16="http://schemas.microsoft.com/office/drawing/2014/main" id="{A0282AB7-CA5B-4BB2-9297-72F42A2F2BAB}"/>
              </a:ext>
            </a:extLst>
          </p:cNvPr>
          <p:cNvSpPr>
            <a:spLocks noGrp="1"/>
          </p:cNvSpPr>
          <p:nvPr>
            <p:ph type="ftr" sz="quarter" idx="11"/>
          </p:nvPr>
        </p:nvSpPr>
        <p:spPr/>
        <p:txBody>
          <a:bodyPr/>
          <a:lstStyle>
            <a:lvl1pPr>
              <a:defRPr>
                <a:solidFill>
                  <a:schemeClr val="bg1"/>
                </a:solidFill>
              </a:defRPr>
            </a:lvl1pPr>
          </a:lstStyle>
          <a:p>
            <a:r>
              <a:rPr lang="en-US"/>
              <a:t>© 2018 Cognizant</a:t>
            </a:r>
            <a:endParaRPr lang="en-US" dirty="0"/>
          </a:p>
        </p:txBody>
      </p:sp>
      <p:sp>
        <p:nvSpPr>
          <p:cNvPr id="7" name="Slide Number Placeholder 6">
            <a:extLst>
              <a:ext uri="{FF2B5EF4-FFF2-40B4-BE49-F238E27FC236}">
                <a16:creationId xmlns:a16="http://schemas.microsoft.com/office/drawing/2014/main" id="{69F0976E-13F2-445E-A5C4-28915A054515}"/>
              </a:ext>
            </a:extLst>
          </p:cNvPr>
          <p:cNvSpPr>
            <a:spLocks noGrp="1"/>
          </p:cNvSpPr>
          <p:nvPr>
            <p:ph type="sldNum" sz="quarter" idx="12"/>
          </p:nvPr>
        </p:nvSpPr>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2211AD09-EFF5-4259-BC1F-AFBAA6EE5437}"/>
              </a:ext>
            </a:extLst>
          </p:cNvPr>
          <p:cNvCxnSpPr>
            <a:cxnSpLocks/>
          </p:cNvCxnSpPr>
          <p:nvPr userDrawn="1"/>
        </p:nvCxnSpPr>
        <p:spPr>
          <a:xfrm>
            <a:off x="384946" y="4690872"/>
            <a:ext cx="838415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5BD48D0-E8C8-4058-B322-A6DC8E33D793}"/>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288641243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Header &amp; 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lstStyle/>
          <a:p>
            <a:r>
              <a:rPr lang="en-US" smtClean="0"/>
              <a:t>Click to edit Master title style</a:t>
            </a:r>
            <a:endParaRPr lang="en-US" dirty="0"/>
          </a:p>
        </p:txBody>
      </p:sp>
      <p:sp>
        <p:nvSpPr>
          <p:cNvPr id="6" name="Date Placeholder 5">
            <a:extLst>
              <a:ext uri="{FF2B5EF4-FFF2-40B4-BE49-F238E27FC236}">
                <a16:creationId xmlns:a16="http://schemas.microsoft.com/office/drawing/2014/main" id="{91D511AA-6A21-4D17-A7EA-84E88C35C4DA}"/>
              </a:ext>
            </a:extLst>
          </p:cNvPr>
          <p:cNvSpPr>
            <a:spLocks noGrp="1"/>
          </p:cNvSpPr>
          <p:nvPr>
            <p:ph type="dt" sz="half" idx="10"/>
          </p:nvPr>
        </p:nvSpPr>
        <p:spPr/>
        <p:txBody>
          <a:bodyPr/>
          <a:lstStyle/>
          <a:p>
            <a:fld id="{D458313F-8A13-4A41-A8D7-31FB2FB074CF}" type="datetime1">
              <a:rPr lang="en-US" smtClean="0"/>
              <a:t>8/21/2020</a:t>
            </a:fld>
            <a:endParaRPr lang="en-US" dirty="0"/>
          </a:p>
        </p:txBody>
      </p:sp>
      <p:sp>
        <p:nvSpPr>
          <p:cNvPr id="10" name="Slide Number Placeholder 9">
            <a:extLst>
              <a:ext uri="{FF2B5EF4-FFF2-40B4-BE49-F238E27FC236}">
                <a16:creationId xmlns:a16="http://schemas.microsoft.com/office/drawing/2014/main" id="{6DECEAA4-0F33-4B6D-A269-0A7754EC7763}"/>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52B07E44-2946-4C76-AAE8-51C4712E237F}"/>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B0FBDCD-BEEF-402D-8FD6-B67C618D658B}"/>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
        <p:nvSpPr>
          <p:cNvPr id="3" name="Rectangle 2"/>
          <p:cNvSpPr/>
          <p:nvPr userDrawn="1"/>
        </p:nvSpPr>
        <p:spPr>
          <a:xfrm>
            <a:off x="639410" y="4768326"/>
            <a:ext cx="950901" cy="207749"/>
          </a:xfrm>
          <a:prstGeom prst="rect">
            <a:avLst/>
          </a:prstGeom>
        </p:spPr>
        <p:txBody>
          <a:bodyPr vert="horz" lIns="0" tIns="0" rIns="0" bIns="0" rtlCol="0" anchor="ctr"/>
          <a:lstStyle/>
          <a:p>
            <a:pPr lvl="0"/>
            <a:r>
              <a:rPr lang="en-US" sz="750" dirty="0" smtClean="0"/>
              <a:t>© 2018 Cognizant</a:t>
            </a:r>
            <a:endParaRPr lang="en-US" sz="750" dirty="0"/>
          </a:p>
        </p:txBody>
      </p:sp>
    </p:spTree>
    <p:extLst>
      <p:ext uri="{BB962C8B-B14F-4D97-AF65-F5344CB8AC3E}">
        <p14:creationId xmlns:p14="http://schemas.microsoft.com/office/powerpoint/2010/main" val="237692601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Header &amp; 2-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4114800" cy="33192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5" y="1261872"/>
            <a:ext cx="4114800" cy="33192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a:extLst>
              <a:ext uri="{FF2B5EF4-FFF2-40B4-BE49-F238E27FC236}">
                <a16:creationId xmlns:a16="http://schemas.microsoft.com/office/drawing/2014/main" id="{5F7C4CB0-E1A6-4DBC-8C27-B432BF957BCC}"/>
              </a:ext>
            </a:extLst>
          </p:cNvPr>
          <p:cNvSpPr>
            <a:spLocks noGrp="1"/>
          </p:cNvSpPr>
          <p:nvPr>
            <p:ph type="dt" sz="half" idx="10"/>
          </p:nvPr>
        </p:nvSpPr>
        <p:spPr/>
        <p:txBody>
          <a:bodyPr/>
          <a:lstStyle/>
          <a:p>
            <a:fld id="{87947146-9954-4458-9279-AA08A3B071CD}" type="datetime1">
              <a:rPr lang="en-US" smtClean="0"/>
              <a:t>8/21/2020</a:t>
            </a:fld>
            <a:endParaRPr lang="en-US" dirty="0"/>
          </a:p>
        </p:txBody>
      </p:sp>
      <p:sp>
        <p:nvSpPr>
          <p:cNvPr id="6" name="Footer Placeholder 5">
            <a:extLst>
              <a:ext uri="{FF2B5EF4-FFF2-40B4-BE49-F238E27FC236}">
                <a16:creationId xmlns:a16="http://schemas.microsoft.com/office/drawing/2014/main" id="{599FAE45-F8BC-40F3-9164-D36C18C3F03A}"/>
              </a:ext>
            </a:extLst>
          </p:cNvPr>
          <p:cNvSpPr>
            <a:spLocks noGrp="1"/>
          </p:cNvSpPr>
          <p:nvPr>
            <p:ph type="ftr" sz="quarter" idx="1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FB3BC111-2740-46AF-A4EE-25875C41C2B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3D1A41C7-0BA2-435B-A8CC-4AA343893F35}"/>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8D86F33D-B3A6-4729-A0FB-5DC8F3DD4FCB}"/>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385328161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Header, 2-Column with Subtit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2E99A-11B3-4572-AF49-8C29B96990E1}"/>
              </a:ext>
            </a:extLst>
          </p:cNvPr>
          <p:cNvSpPr>
            <a:spLocks noGrp="1"/>
          </p:cNvSpPr>
          <p:nvPr>
            <p:ph type="title"/>
          </p:nvPr>
        </p:nvSpPr>
        <p:spPr>
          <a:xfrm>
            <a:off x="384048" y="273844"/>
            <a:ext cx="8385048" cy="795528"/>
          </a:xfrm>
        </p:spPr>
        <p:txBody>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id="{D840DFAA-C481-4FB6-91AE-F3350B8D70A8}"/>
              </a:ext>
            </a:extLst>
          </p:cNvPr>
          <p:cNvSpPr>
            <a:spLocks noGrp="1"/>
          </p:cNvSpPr>
          <p:nvPr>
            <p:ph type="body" idx="1"/>
          </p:nvPr>
        </p:nvSpPr>
        <p:spPr>
          <a:xfrm>
            <a:off x="384048" y="1260872"/>
            <a:ext cx="4114800" cy="576072"/>
          </a:xfrm>
        </p:spPr>
        <p:txBody>
          <a:bodyPr vert="horz" lIns="0" tIns="0" rIns="0" bIns="0" rtlCol="0" anchor="b">
            <a:normAutofit/>
          </a:bodyPr>
          <a:lstStyle>
            <a:lvl1pPr>
              <a:defRPr lang="en-US" b="1" dirty="0">
                <a:solidFill>
                  <a:schemeClr val="tx1"/>
                </a:solidFill>
              </a:defRPr>
            </a:lvl1pPr>
            <a:lvl2pPr marL="0" indent="0">
              <a:buNone/>
              <a:defRPr b="1">
                <a:solidFill>
                  <a:schemeClr val="tx1"/>
                </a:solidFill>
              </a:defRPr>
            </a:lvl2pPr>
            <a:lvl3pPr marL="0" indent="0">
              <a:buNone/>
              <a:defRPr sz="1800" b="1">
                <a:solidFill>
                  <a:schemeClr val="tx1"/>
                </a:solidFill>
              </a:defRPr>
            </a:lvl3pPr>
            <a:lvl4pPr marL="0" indent="0">
              <a:buNone/>
              <a:defRPr sz="1800" b="1">
                <a:solidFill>
                  <a:schemeClr val="tx1"/>
                </a:solidFill>
              </a:defRPr>
            </a:lvl4pPr>
            <a:lvl5pPr marL="0" indent="0">
              <a:buNone/>
              <a:defRPr sz="1800" b="1">
                <a:solidFill>
                  <a:schemeClr val="tx1"/>
                </a:solidFill>
              </a:defRPr>
            </a:lvl5pPr>
            <a:lvl6pPr marL="0" indent="0">
              <a:buNone/>
              <a:defRPr sz="1800" b="1">
                <a:solidFill>
                  <a:schemeClr val="tx1"/>
                </a:solidFill>
              </a:defRPr>
            </a:lvl6pPr>
            <a:lvl7pPr marL="0" indent="0">
              <a:buNone/>
              <a:defRPr sz="1800" b="1">
                <a:solidFill>
                  <a:schemeClr val="tx1"/>
                </a:solidFill>
              </a:defRPr>
            </a:lvl7pPr>
            <a:lvl8pPr marL="0" indent="0">
              <a:buNone/>
              <a:defRPr sz="1800" b="1">
                <a:solidFill>
                  <a:schemeClr val="tx1"/>
                </a:solidFill>
              </a:defRPr>
            </a:lvl8pPr>
            <a:lvl9pPr marL="0" indent="0">
              <a:buNone/>
              <a:defRPr sz="1800" b="1">
                <a:solidFill>
                  <a:schemeClr val="tx1"/>
                </a:solidFill>
              </a:defRPr>
            </a:lvl9pPr>
          </a:lstStyle>
          <a:p>
            <a:pPr lvl="0"/>
            <a:r>
              <a:rPr lang="en-US" smtClean="0"/>
              <a:t>Edit Master text styles</a:t>
            </a:r>
          </a:p>
        </p:txBody>
      </p:sp>
      <p:sp>
        <p:nvSpPr>
          <p:cNvPr id="4" name="Content Placeholder 3">
            <a:extLst>
              <a:ext uri="{FF2B5EF4-FFF2-40B4-BE49-F238E27FC236}">
                <a16:creationId xmlns:a16="http://schemas.microsoft.com/office/drawing/2014/main" id="{126E8CC1-FF60-4957-A42D-8194CAF7C166}"/>
              </a:ext>
            </a:extLst>
          </p:cNvPr>
          <p:cNvSpPr>
            <a:spLocks noGrp="1"/>
          </p:cNvSpPr>
          <p:nvPr>
            <p:ph sz="half" idx="2"/>
          </p:nvPr>
        </p:nvSpPr>
        <p:spPr>
          <a:xfrm>
            <a:off x="384048" y="1878807"/>
            <a:ext cx="4114800" cy="2702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a:extLst>
              <a:ext uri="{FF2B5EF4-FFF2-40B4-BE49-F238E27FC236}">
                <a16:creationId xmlns:a16="http://schemas.microsoft.com/office/drawing/2014/main" id="{CC5A43C1-9284-49FF-9858-097A5A251B61}"/>
              </a:ext>
            </a:extLst>
          </p:cNvPr>
          <p:cNvSpPr>
            <a:spLocks noGrp="1"/>
          </p:cNvSpPr>
          <p:nvPr>
            <p:ph type="body" sz="quarter" idx="3"/>
          </p:nvPr>
        </p:nvSpPr>
        <p:spPr>
          <a:xfrm>
            <a:off x="4649274" y="1260872"/>
            <a:ext cx="4119821" cy="576072"/>
          </a:xfrm>
        </p:spPr>
        <p:txBody>
          <a:bodyPr anchor="b"/>
          <a:lstStyle>
            <a:lvl1pPr marL="0" indent="0">
              <a:buNone/>
              <a:defRPr sz="1800" b="1">
                <a:solidFill>
                  <a:schemeClr val="tx1"/>
                </a:solidFill>
              </a:defRPr>
            </a:lvl1pPr>
            <a:lvl2pPr marL="0" indent="0">
              <a:buNone/>
              <a:defRPr sz="1800" b="1">
                <a:solidFill>
                  <a:schemeClr val="tx1"/>
                </a:solidFill>
              </a:defRPr>
            </a:lvl2pPr>
            <a:lvl3pPr marL="0" indent="0">
              <a:buNone/>
              <a:defRPr sz="1800" b="1">
                <a:solidFill>
                  <a:schemeClr val="tx1"/>
                </a:solidFill>
              </a:defRPr>
            </a:lvl3pPr>
            <a:lvl4pPr marL="0" indent="0">
              <a:buNone/>
              <a:defRPr sz="1800" b="1">
                <a:solidFill>
                  <a:schemeClr val="tx1"/>
                </a:solidFill>
              </a:defRPr>
            </a:lvl4pPr>
            <a:lvl5pPr marL="0" indent="0">
              <a:buNone/>
              <a:defRPr sz="1800" b="1">
                <a:solidFill>
                  <a:schemeClr val="tx1"/>
                </a:solidFill>
              </a:defRPr>
            </a:lvl5pPr>
            <a:lvl6pPr marL="0" indent="0">
              <a:buNone/>
              <a:defRPr sz="1800" b="1">
                <a:solidFill>
                  <a:schemeClr val="tx1"/>
                </a:solidFill>
              </a:defRPr>
            </a:lvl6pPr>
            <a:lvl7pPr marL="0" indent="0">
              <a:buNone/>
              <a:defRPr sz="1800" b="1">
                <a:solidFill>
                  <a:schemeClr val="tx1"/>
                </a:solidFill>
              </a:defRPr>
            </a:lvl7pPr>
            <a:lvl8pPr marL="0" indent="0">
              <a:buNone/>
              <a:defRPr sz="1800" b="1">
                <a:solidFill>
                  <a:schemeClr val="tx1"/>
                </a:solidFill>
              </a:defRPr>
            </a:lvl8pPr>
            <a:lvl9pPr marL="0" indent="0">
              <a:buNone/>
              <a:defRPr sz="1800" b="1">
                <a:solidFill>
                  <a:schemeClr val="tx1"/>
                </a:solidFill>
              </a:defRPr>
            </a:lvl9pPr>
          </a:lstStyle>
          <a:p>
            <a:pPr lvl="0"/>
            <a:r>
              <a:rPr lang="en-US" smtClean="0"/>
              <a:t>Edit Master text styles</a:t>
            </a:r>
          </a:p>
        </p:txBody>
      </p:sp>
      <p:sp>
        <p:nvSpPr>
          <p:cNvPr id="6" name="Content Placeholder 5">
            <a:extLst>
              <a:ext uri="{FF2B5EF4-FFF2-40B4-BE49-F238E27FC236}">
                <a16:creationId xmlns:a16="http://schemas.microsoft.com/office/drawing/2014/main" id="{1DA7AD90-39E3-4265-8B8B-59CFE81D1E45}"/>
              </a:ext>
            </a:extLst>
          </p:cNvPr>
          <p:cNvSpPr>
            <a:spLocks noGrp="1"/>
          </p:cNvSpPr>
          <p:nvPr>
            <p:ph sz="quarter" idx="4"/>
          </p:nvPr>
        </p:nvSpPr>
        <p:spPr>
          <a:xfrm>
            <a:off x="4649274" y="1878807"/>
            <a:ext cx="4119821" cy="2702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a:extLst>
              <a:ext uri="{FF2B5EF4-FFF2-40B4-BE49-F238E27FC236}">
                <a16:creationId xmlns:a16="http://schemas.microsoft.com/office/drawing/2014/main" id="{FD25C4DC-ABAE-46A6-80EC-5588913FA2D6}"/>
              </a:ext>
            </a:extLst>
          </p:cNvPr>
          <p:cNvSpPr>
            <a:spLocks noGrp="1"/>
          </p:cNvSpPr>
          <p:nvPr>
            <p:ph type="dt" sz="half" idx="10"/>
          </p:nvPr>
        </p:nvSpPr>
        <p:spPr/>
        <p:txBody>
          <a:bodyPr/>
          <a:lstStyle/>
          <a:p>
            <a:fld id="{0D9FF498-B915-4429-BCF5-3216478A3E91}" type="datetime1">
              <a:rPr lang="en-US" smtClean="0"/>
              <a:t>8/21/2020</a:t>
            </a:fld>
            <a:endParaRPr lang="en-US"/>
          </a:p>
        </p:txBody>
      </p:sp>
      <p:sp>
        <p:nvSpPr>
          <p:cNvPr id="8" name="Footer Placeholder 7">
            <a:extLst>
              <a:ext uri="{FF2B5EF4-FFF2-40B4-BE49-F238E27FC236}">
                <a16:creationId xmlns:a16="http://schemas.microsoft.com/office/drawing/2014/main" id="{42BC3ACD-E960-4B1D-8ED2-EA1A736FEC64}"/>
              </a:ext>
            </a:extLst>
          </p:cNvPr>
          <p:cNvSpPr>
            <a:spLocks noGrp="1"/>
          </p:cNvSpPr>
          <p:nvPr>
            <p:ph type="ftr" sz="quarter" idx="11"/>
          </p:nvPr>
        </p:nvSpPr>
        <p:spPr/>
        <p:txBody>
          <a:bodyPr/>
          <a:lstStyle/>
          <a:p>
            <a:r>
              <a:rPr lang="en-US"/>
              <a:t>© 2018 Cognizant</a:t>
            </a:r>
          </a:p>
        </p:txBody>
      </p:sp>
      <p:sp>
        <p:nvSpPr>
          <p:cNvPr id="9" name="Slide Number Placeholder 8">
            <a:extLst>
              <a:ext uri="{FF2B5EF4-FFF2-40B4-BE49-F238E27FC236}">
                <a16:creationId xmlns:a16="http://schemas.microsoft.com/office/drawing/2014/main" id="{CF68F024-F689-477A-A36F-B7F3F4675F3C}"/>
              </a:ext>
            </a:extLst>
          </p:cNvPr>
          <p:cNvSpPr>
            <a:spLocks noGrp="1"/>
          </p:cNvSpPr>
          <p:nvPr>
            <p:ph type="sldNum" sz="quarter" idx="12"/>
          </p:nvPr>
        </p:nvSpPr>
        <p:spPr/>
        <p:txBody>
          <a:bodyPr/>
          <a:lstStyle/>
          <a:p>
            <a:fld id="{6FDA1862-47CF-4764-A7FE-F6E4702566F0}" type="slidenum">
              <a:rPr lang="en-US" smtClean="0"/>
              <a:t>‹#›</a:t>
            </a:fld>
            <a:endParaRPr lang="en-US"/>
          </a:p>
        </p:txBody>
      </p:sp>
      <p:cxnSp>
        <p:nvCxnSpPr>
          <p:cNvPr id="12" name="Straight Connector 11">
            <a:extLst>
              <a:ext uri="{FF2B5EF4-FFF2-40B4-BE49-F238E27FC236}">
                <a16:creationId xmlns:a16="http://schemas.microsoft.com/office/drawing/2014/main" id="{752FACED-1B7D-4C4A-9BF0-C7901963B1FA}"/>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BDC13708-5FE5-4A50-887E-80784AE8F076}"/>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285445046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Header &amp; 3-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2688336" cy="33192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232404" y="1261872"/>
            <a:ext cx="2688336" cy="33192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3">
            <a:extLst>
              <a:ext uri="{FF2B5EF4-FFF2-40B4-BE49-F238E27FC236}">
                <a16:creationId xmlns:a16="http://schemas.microsoft.com/office/drawing/2014/main" id="{617AA6AF-2E25-4B76-8264-0127F05158B5}"/>
              </a:ext>
            </a:extLst>
          </p:cNvPr>
          <p:cNvSpPr>
            <a:spLocks noGrp="1"/>
          </p:cNvSpPr>
          <p:nvPr>
            <p:ph sz="half" idx="13"/>
          </p:nvPr>
        </p:nvSpPr>
        <p:spPr>
          <a:xfrm>
            <a:off x="6080760" y="1261872"/>
            <a:ext cx="2688336" cy="33192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a:extLst>
              <a:ext uri="{FF2B5EF4-FFF2-40B4-BE49-F238E27FC236}">
                <a16:creationId xmlns:a16="http://schemas.microsoft.com/office/drawing/2014/main" id="{0D7A35C2-C0F4-49D9-B722-67323A6F7FD1}"/>
              </a:ext>
            </a:extLst>
          </p:cNvPr>
          <p:cNvSpPr>
            <a:spLocks noGrp="1"/>
          </p:cNvSpPr>
          <p:nvPr>
            <p:ph type="dt" sz="half" idx="14"/>
          </p:nvPr>
        </p:nvSpPr>
        <p:spPr/>
        <p:txBody>
          <a:bodyPr/>
          <a:lstStyle/>
          <a:p>
            <a:fld id="{29509183-A3A4-4971-BEBF-1DCDFEAEA734}" type="datetime1">
              <a:rPr lang="en-US" smtClean="0"/>
              <a:t>8/21/2020</a:t>
            </a:fld>
            <a:endParaRPr lang="en-US" dirty="0"/>
          </a:p>
        </p:txBody>
      </p:sp>
      <p:sp>
        <p:nvSpPr>
          <p:cNvPr id="6" name="Footer Placeholder 5">
            <a:extLst>
              <a:ext uri="{FF2B5EF4-FFF2-40B4-BE49-F238E27FC236}">
                <a16:creationId xmlns:a16="http://schemas.microsoft.com/office/drawing/2014/main" id="{F38FFCDF-15C2-443A-9747-477B83B8CFC9}"/>
              </a:ext>
            </a:extLst>
          </p:cNvPr>
          <p:cNvSpPr>
            <a:spLocks noGrp="1"/>
          </p:cNvSpPr>
          <p:nvPr>
            <p:ph type="ftr" sz="quarter" idx="15"/>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C4063F49-35A6-44FE-8D1B-AF1E3728CAC2}"/>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4C6EBED9-9EFE-447A-BEE0-FCC12D286A78}"/>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B87AFB02-A938-4E08-B29B-ED6F9D443187}"/>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309316833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Header &amp; 2-column (1/3, 2/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2688336" cy="33192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232404" y="1261872"/>
            <a:ext cx="5536692" cy="33192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a:extLst>
              <a:ext uri="{FF2B5EF4-FFF2-40B4-BE49-F238E27FC236}">
                <a16:creationId xmlns:a16="http://schemas.microsoft.com/office/drawing/2014/main" id="{BC31406E-2CA1-499E-A808-27B124490AF3}"/>
              </a:ext>
            </a:extLst>
          </p:cNvPr>
          <p:cNvSpPr>
            <a:spLocks noGrp="1"/>
          </p:cNvSpPr>
          <p:nvPr>
            <p:ph type="dt" sz="half" idx="10"/>
          </p:nvPr>
        </p:nvSpPr>
        <p:spPr/>
        <p:txBody>
          <a:bodyPr/>
          <a:lstStyle/>
          <a:p>
            <a:fld id="{7C6C5538-3BC1-4274-BECE-326EC075782F}" type="datetime1">
              <a:rPr lang="en-US" smtClean="0"/>
              <a:t>8/21/2020</a:t>
            </a:fld>
            <a:endParaRPr lang="en-US" dirty="0"/>
          </a:p>
        </p:txBody>
      </p:sp>
      <p:sp>
        <p:nvSpPr>
          <p:cNvPr id="6" name="Footer Placeholder 5">
            <a:extLst>
              <a:ext uri="{FF2B5EF4-FFF2-40B4-BE49-F238E27FC236}">
                <a16:creationId xmlns:a16="http://schemas.microsoft.com/office/drawing/2014/main" id="{E8B5E847-C84C-457F-B901-2EEB12AD94F8}"/>
              </a:ext>
            </a:extLst>
          </p:cNvPr>
          <p:cNvSpPr>
            <a:spLocks noGrp="1"/>
          </p:cNvSpPr>
          <p:nvPr>
            <p:ph type="ftr" sz="quarter" idx="1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F1C10D1C-F2EA-46B6-B35A-881C8F5C67FE}"/>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4149C702-A52C-4836-AD09-FFA898A62A90}"/>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FD43C0D-A77C-4195-A4E0-023F5CDE9415}"/>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215413277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Header &amp; 2-column (2/3,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5536692" cy="33192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6080760" y="1261872"/>
            <a:ext cx="2688336" cy="33192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a:extLst>
              <a:ext uri="{FF2B5EF4-FFF2-40B4-BE49-F238E27FC236}">
                <a16:creationId xmlns:a16="http://schemas.microsoft.com/office/drawing/2014/main" id="{DCC60974-838A-40CC-8A5B-B6116CA4DBF8}"/>
              </a:ext>
            </a:extLst>
          </p:cNvPr>
          <p:cNvSpPr>
            <a:spLocks noGrp="1"/>
          </p:cNvSpPr>
          <p:nvPr>
            <p:ph type="dt" sz="half" idx="10"/>
          </p:nvPr>
        </p:nvSpPr>
        <p:spPr/>
        <p:txBody>
          <a:bodyPr/>
          <a:lstStyle/>
          <a:p>
            <a:fld id="{7921B6AA-52B4-494A-A3CC-9F631DBC049D}" type="datetime1">
              <a:rPr lang="en-US" smtClean="0"/>
              <a:t>8/21/2020</a:t>
            </a:fld>
            <a:endParaRPr lang="en-US" dirty="0"/>
          </a:p>
        </p:txBody>
      </p:sp>
      <p:sp>
        <p:nvSpPr>
          <p:cNvPr id="6" name="Footer Placeholder 5">
            <a:extLst>
              <a:ext uri="{FF2B5EF4-FFF2-40B4-BE49-F238E27FC236}">
                <a16:creationId xmlns:a16="http://schemas.microsoft.com/office/drawing/2014/main" id="{05E2370C-3F6B-42C0-8834-DB3406097193}"/>
              </a:ext>
            </a:extLst>
          </p:cNvPr>
          <p:cNvSpPr>
            <a:spLocks noGrp="1"/>
          </p:cNvSpPr>
          <p:nvPr>
            <p:ph type="ftr" sz="quarter" idx="1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8AC5B230-74A0-418F-BBA9-0B141D8CA374}"/>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02C70E20-6501-4F77-9CBC-3806310ED989}"/>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3DDA0DA6-E3B0-4903-A9B6-BBC566D4D7E7}"/>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293426984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Header, Subtitle &amp; 2-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7" y="1261872"/>
            <a:ext cx="8385047" cy="795528"/>
          </a:xfrm>
        </p:spPr>
        <p:txBody>
          <a:bodyPr/>
          <a:lstStyle>
            <a:lvl1pPr>
              <a:defRPr b="1">
                <a:solidFill>
                  <a:schemeClr val="tx1"/>
                </a:solidFill>
              </a:defRPr>
            </a:lvl1pPr>
            <a:lvl2pPr>
              <a:defRPr>
                <a:solidFill>
                  <a:schemeClr val="tx2"/>
                </a:solidFill>
              </a:defRPr>
            </a:lvl2pPr>
          </a:lstStyle>
          <a:p>
            <a:pPr lvl="0"/>
            <a:r>
              <a:rPr lang="en-US" smtClean="0"/>
              <a:t>Edit Master text styles</a:t>
            </a:r>
          </a:p>
          <a:p>
            <a:pPr lvl="1"/>
            <a:r>
              <a:rPr lang="en-US" smtClean="0"/>
              <a:t>Second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84048" y="2240280"/>
            <a:ext cx="4114800" cy="234086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3">
            <a:extLst>
              <a:ext uri="{FF2B5EF4-FFF2-40B4-BE49-F238E27FC236}">
                <a16:creationId xmlns:a16="http://schemas.microsoft.com/office/drawing/2014/main" id="{CE69CF19-0589-4E7F-87F9-FC7CAC6AC6D8}"/>
              </a:ext>
            </a:extLst>
          </p:cNvPr>
          <p:cNvSpPr>
            <a:spLocks noGrp="1"/>
          </p:cNvSpPr>
          <p:nvPr>
            <p:ph sz="half" idx="19"/>
          </p:nvPr>
        </p:nvSpPr>
        <p:spPr>
          <a:xfrm>
            <a:off x="4654550" y="2240280"/>
            <a:ext cx="4114800" cy="234086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a:extLst>
              <a:ext uri="{FF2B5EF4-FFF2-40B4-BE49-F238E27FC236}">
                <a16:creationId xmlns:a16="http://schemas.microsoft.com/office/drawing/2014/main" id="{EB2A1A39-C278-49C1-98BD-03DFB86ACBBA}"/>
              </a:ext>
            </a:extLst>
          </p:cNvPr>
          <p:cNvSpPr>
            <a:spLocks noGrp="1"/>
          </p:cNvSpPr>
          <p:nvPr>
            <p:ph type="dt" sz="half" idx="20"/>
          </p:nvPr>
        </p:nvSpPr>
        <p:spPr/>
        <p:txBody>
          <a:bodyPr/>
          <a:lstStyle/>
          <a:p>
            <a:fld id="{CA4F26AE-5454-4F9D-AAE5-D3D002DD7C9F}" type="datetime1">
              <a:rPr lang="en-US" smtClean="0"/>
              <a:t>8/21/2020</a:t>
            </a:fld>
            <a:endParaRPr lang="en-US" dirty="0"/>
          </a:p>
        </p:txBody>
      </p:sp>
      <p:sp>
        <p:nvSpPr>
          <p:cNvPr id="6" name="Footer Placeholder 5">
            <a:extLst>
              <a:ext uri="{FF2B5EF4-FFF2-40B4-BE49-F238E27FC236}">
                <a16:creationId xmlns:a16="http://schemas.microsoft.com/office/drawing/2014/main" id="{E0A52B1C-E724-479F-B20E-0E459E80FD0B}"/>
              </a:ext>
            </a:extLst>
          </p:cNvPr>
          <p:cNvSpPr>
            <a:spLocks noGrp="1"/>
          </p:cNvSpPr>
          <p:nvPr>
            <p:ph type="ftr" sz="quarter" idx="2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8E78CA9C-FCAF-4B99-B5F6-60AF3219B3BA}"/>
              </a:ext>
            </a:extLst>
          </p:cNvPr>
          <p:cNvSpPr>
            <a:spLocks noGrp="1"/>
          </p:cNvSpPr>
          <p:nvPr>
            <p:ph type="sldNum" sz="quarter" idx="22"/>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7DCFE254-800B-4596-8FBC-3984CE5AE788}"/>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E304A10A-1409-4F5A-9F54-EB802809A888}"/>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180228889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Header, Subtitle, Text &amp;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7" y="1261872"/>
            <a:ext cx="8385047" cy="795528"/>
          </a:xfrm>
        </p:spPr>
        <p:txBody>
          <a:bodyPr/>
          <a:lstStyle>
            <a:lvl1pPr>
              <a:defRPr b="1">
                <a:solidFill>
                  <a:schemeClr val="tx1"/>
                </a:solidFill>
              </a:defRPr>
            </a:lvl1pPr>
            <a:lvl2pPr>
              <a:defRPr>
                <a:solidFill>
                  <a:schemeClr val="tx2"/>
                </a:solidFill>
              </a:defRPr>
            </a:lvl2pPr>
          </a:lstStyle>
          <a:p>
            <a:pPr lvl="0"/>
            <a:r>
              <a:rPr lang="en-US" smtClean="0"/>
              <a:t>Edit Master text styles</a:t>
            </a:r>
          </a:p>
          <a:p>
            <a:pPr lvl="1"/>
            <a:r>
              <a:rPr lang="en-US" smtClean="0"/>
              <a:t>Second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84048" y="2240280"/>
            <a:ext cx="4114800" cy="234086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Picture Placeholder 6">
            <a:extLst>
              <a:ext uri="{FF2B5EF4-FFF2-40B4-BE49-F238E27FC236}">
                <a16:creationId xmlns:a16="http://schemas.microsoft.com/office/drawing/2014/main" id="{5B5CE85F-2A75-4693-93B8-CBF7927F72BE}"/>
              </a:ext>
            </a:extLst>
          </p:cNvPr>
          <p:cNvSpPr>
            <a:spLocks noGrp="1"/>
          </p:cNvSpPr>
          <p:nvPr>
            <p:ph type="pic" sz="quarter" idx="24" hasCustomPrompt="1"/>
          </p:nvPr>
        </p:nvSpPr>
        <p:spPr>
          <a:xfrm>
            <a:off x="4654294" y="2240280"/>
            <a:ext cx="4114800" cy="2340864"/>
          </a:xfrm>
        </p:spPr>
        <p:txBody>
          <a:bodyPr anchor="ctr"/>
          <a:lstStyle>
            <a:lvl1pPr marL="0" marR="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5" name="Date Placeholder 4">
            <a:extLst>
              <a:ext uri="{FF2B5EF4-FFF2-40B4-BE49-F238E27FC236}">
                <a16:creationId xmlns:a16="http://schemas.microsoft.com/office/drawing/2014/main" id="{CD833434-287A-47FC-8826-927D06662D67}"/>
              </a:ext>
            </a:extLst>
          </p:cNvPr>
          <p:cNvSpPr>
            <a:spLocks noGrp="1"/>
          </p:cNvSpPr>
          <p:nvPr>
            <p:ph type="dt" sz="half" idx="25"/>
          </p:nvPr>
        </p:nvSpPr>
        <p:spPr/>
        <p:txBody>
          <a:bodyPr/>
          <a:lstStyle/>
          <a:p>
            <a:fld id="{98D386E0-6517-4865-845C-C9D03EFE0238}" type="datetime1">
              <a:rPr lang="en-US" smtClean="0"/>
              <a:t>8/21/2020</a:t>
            </a:fld>
            <a:endParaRPr lang="en-US" dirty="0"/>
          </a:p>
        </p:txBody>
      </p:sp>
      <p:sp>
        <p:nvSpPr>
          <p:cNvPr id="6" name="Footer Placeholder 5">
            <a:extLst>
              <a:ext uri="{FF2B5EF4-FFF2-40B4-BE49-F238E27FC236}">
                <a16:creationId xmlns:a16="http://schemas.microsoft.com/office/drawing/2014/main" id="{B2131ED2-2FB0-4787-9839-9D3116D30B63}"/>
              </a:ext>
            </a:extLst>
          </p:cNvPr>
          <p:cNvSpPr>
            <a:spLocks noGrp="1"/>
          </p:cNvSpPr>
          <p:nvPr>
            <p:ph type="ftr" sz="quarter" idx="26"/>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7CBA36B9-835B-4A55-994F-E64CDB646565}"/>
              </a:ext>
            </a:extLst>
          </p:cNvPr>
          <p:cNvSpPr>
            <a:spLocks noGrp="1"/>
          </p:cNvSpPr>
          <p:nvPr>
            <p:ph type="sldNum" sz="quarter" idx="27"/>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9D11681F-8020-4D84-9273-264D5F39BDAF}"/>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B1E49D76-A2A1-4E8C-8CF5-299D8A1F2AC8}"/>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404211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2-Column with Subtit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2E99A-11B3-4572-AF49-8C29B96990E1}"/>
              </a:ext>
            </a:extLst>
          </p:cNvPr>
          <p:cNvSpPr>
            <a:spLocks noGrp="1"/>
          </p:cNvSpPr>
          <p:nvPr>
            <p:ph type="title"/>
          </p:nvPr>
        </p:nvSpPr>
        <p:spPr>
          <a:xfrm>
            <a:off x="384048" y="273844"/>
            <a:ext cx="8385048" cy="795528"/>
          </a:xfrm>
        </p:spPr>
        <p:txBody>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id="{D840DFAA-C481-4FB6-91AE-F3350B8D70A8}"/>
              </a:ext>
            </a:extLst>
          </p:cNvPr>
          <p:cNvSpPr>
            <a:spLocks noGrp="1"/>
          </p:cNvSpPr>
          <p:nvPr>
            <p:ph type="body" idx="1"/>
          </p:nvPr>
        </p:nvSpPr>
        <p:spPr>
          <a:xfrm>
            <a:off x="384048" y="1260872"/>
            <a:ext cx="4114800" cy="576072"/>
          </a:xfrm>
        </p:spPr>
        <p:txBody>
          <a:bodyPr vert="horz" lIns="0" tIns="0" rIns="0" bIns="0" rtlCol="0" anchor="b">
            <a:normAutofit/>
          </a:bodyPr>
          <a:lstStyle>
            <a:lvl1pPr>
              <a:defRPr lang="en-US" b="1" dirty="0">
                <a:solidFill>
                  <a:schemeClr val="tx1"/>
                </a:solidFill>
              </a:defRPr>
            </a:lvl1pPr>
            <a:lvl2pPr marL="0" indent="0">
              <a:buNone/>
              <a:defRPr b="1">
                <a:solidFill>
                  <a:schemeClr val="tx1"/>
                </a:solidFill>
              </a:defRPr>
            </a:lvl2pPr>
            <a:lvl3pPr marL="0" indent="0">
              <a:buNone/>
              <a:defRPr sz="1800" b="1">
                <a:solidFill>
                  <a:schemeClr val="tx1"/>
                </a:solidFill>
              </a:defRPr>
            </a:lvl3pPr>
            <a:lvl4pPr marL="0" indent="0">
              <a:buNone/>
              <a:defRPr sz="1800" b="1">
                <a:solidFill>
                  <a:schemeClr val="tx1"/>
                </a:solidFill>
              </a:defRPr>
            </a:lvl4pPr>
            <a:lvl5pPr marL="0" indent="0">
              <a:buNone/>
              <a:defRPr sz="1800" b="1">
                <a:solidFill>
                  <a:schemeClr val="tx1"/>
                </a:solidFill>
              </a:defRPr>
            </a:lvl5pPr>
            <a:lvl6pPr marL="0" indent="0">
              <a:buNone/>
              <a:defRPr sz="1800" b="1">
                <a:solidFill>
                  <a:schemeClr val="tx1"/>
                </a:solidFill>
              </a:defRPr>
            </a:lvl6pPr>
            <a:lvl7pPr marL="0" indent="0">
              <a:buNone/>
              <a:defRPr sz="1800" b="1">
                <a:solidFill>
                  <a:schemeClr val="tx1"/>
                </a:solidFill>
              </a:defRPr>
            </a:lvl7pPr>
            <a:lvl8pPr marL="0" indent="0">
              <a:buNone/>
              <a:defRPr sz="1800" b="1">
                <a:solidFill>
                  <a:schemeClr val="tx1"/>
                </a:solidFill>
              </a:defRPr>
            </a:lvl8pPr>
            <a:lvl9pPr marL="0" indent="0">
              <a:buNone/>
              <a:defRPr sz="1800" b="1">
                <a:solidFill>
                  <a:schemeClr val="tx1"/>
                </a:solidFill>
              </a:defRPr>
            </a:lvl9pPr>
          </a:lstStyle>
          <a:p>
            <a:pPr lvl="0"/>
            <a:r>
              <a:rPr lang="en-US" smtClean="0"/>
              <a:t>Edit Master text styles</a:t>
            </a:r>
          </a:p>
        </p:txBody>
      </p:sp>
      <p:sp>
        <p:nvSpPr>
          <p:cNvPr id="4" name="Content Placeholder 3">
            <a:extLst>
              <a:ext uri="{FF2B5EF4-FFF2-40B4-BE49-F238E27FC236}">
                <a16:creationId xmlns:a16="http://schemas.microsoft.com/office/drawing/2014/main" id="{126E8CC1-FF60-4957-A42D-8194CAF7C166}"/>
              </a:ext>
            </a:extLst>
          </p:cNvPr>
          <p:cNvSpPr>
            <a:spLocks noGrp="1"/>
          </p:cNvSpPr>
          <p:nvPr>
            <p:ph sz="half" idx="2"/>
          </p:nvPr>
        </p:nvSpPr>
        <p:spPr>
          <a:xfrm>
            <a:off x="384048" y="1878807"/>
            <a:ext cx="4114800" cy="2702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a:extLst>
              <a:ext uri="{FF2B5EF4-FFF2-40B4-BE49-F238E27FC236}">
                <a16:creationId xmlns:a16="http://schemas.microsoft.com/office/drawing/2014/main" id="{CC5A43C1-9284-49FF-9858-097A5A251B61}"/>
              </a:ext>
            </a:extLst>
          </p:cNvPr>
          <p:cNvSpPr>
            <a:spLocks noGrp="1"/>
          </p:cNvSpPr>
          <p:nvPr>
            <p:ph type="body" sz="quarter" idx="3"/>
          </p:nvPr>
        </p:nvSpPr>
        <p:spPr>
          <a:xfrm>
            <a:off x="4649274" y="1260872"/>
            <a:ext cx="4119821" cy="576072"/>
          </a:xfrm>
        </p:spPr>
        <p:txBody>
          <a:bodyPr anchor="b"/>
          <a:lstStyle>
            <a:lvl1pPr marL="0" indent="0">
              <a:buNone/>
              <a:defRPr sz="1800" b="1">
                <a:solidFill>
                  <a:schemeClr val="tx1"/>
                </a:solidFill>
              </a:defRPr>
            </a:lvl1pPr>
            <a:lvl2pPr marL="0" indent="0">
              <a:buNone/>
              <a:defRPr sz="1800" b="1">
                <a:solidFill>
                  <a:schemeClr val="tx1"/>
                </a:solidFill>
              </a:defRPr>
            </a:lvl2pPr>
            <a:lvl3pPr marL="0" indent="0">
              <a:buNone/>
              <a:defRPr sz="1800" b="1">
                <a:solidFill>
                  <a:schemeClr val="tx1"/>
                </a:solidFill>
              </a:defRPr>
            </a:lvl3pPr>
            <a:lvl4pPr marL="0" indent="0">
              <a:buNone/>
              <a:defRPr sz="1800" b="1">
                <a:solidFill>
                  <a:schemeClr val="tx1"/>
                </a:solidFill>
              </a:defRPr>
            </a:lvl4pPr>
            <a:lvl5pPr marL="0" indent="0">
              <a:buNone/>
              <a:defRPr sz="1800" b="1">
                <a:solidFill>
                  <a:schemeClr val="tx1"/>
                </a:solidFill>
              </a:defRPr>
            </a:lvl5pPr>
            <a:lvl6pPr marL="0" indent="0">
              <a:buNone/>
              <a:defRPr sz="1800" b="1">
                <a:solidFill>
                  <a:schemeClr val="tx1"/>
                </a:solidFill>
              </a:defRPr>
            </a:lvl6pPr>
            <a:lvl7pPr marL="0" indent="0">
              <a:buNone/>
              <a:defRPr sz="1800" b="1">
                <a:solidFill>
                  <a:schemeClr val="tx1"/>
                </a:solidFill>
              </a:defRPr>
            </a:lvl7pPr>
            <a:lvl8pPr marL="0" indent="0">
              <a:buNone/>
              <a:defRPr sz="1800" b="1">
                <a:solidFill>
                  <a:schemeClr val="tx1"/>
                </a:solidFill>
              </a:defRPr>
            </a:lvl8pPr>
            <a:lvl9pPr marL="0" indent="0">
              <a:buNone/>
              <a:defRPr sz="1800" b="1">
                <a:solidFill>
                  <a:schemeClr val="tx1"/>
                </a:solidFill>
              </a:defRPr>
            </a:lvl9pPr>
          </a:lstStyle>
          <a:p>
            <a:pPr lvl="0"/>
            <a:r>
              <a:rPr lang="en-US" smtClean="0"/>
              <a:t>Edit Master text styles</a:t>
            </a:r>
          </a:p>
        </p:txBody>
      </p:sp>
      <p:sp>
        <p:nvSpPr>
          <p:cNvPr id="6" name="Content Placeholder 5">
            <a:extLst>
              <a:ext uri="{FF2B5EF4-FFF2-40B4-BE49-F238E27FC236}">
                <a16:creationId xmlns:a16="http://schemas.microsoft.com/office/drawing/2014/main" id="{1DA7AD90-39E3-4265-8B8B-59CFE81D1E45}"/>
              </a:ext>
            </a:extLst>
          </p:cNvPr>
          <p:cNvSpPr>
            <a:spLocks noGrp="1"/>
          </p:cNvSpPr>
          <p:nvPr>
            <p:ph sz="quarter" idx="4"/>
          </p:nvPr>
        </p:nvSpPr>
        <p:spPr>
          <a:xfrm>
            <a:off x="4649274" y="1878807"/>
            <a:ext cx="4119821" cy="2702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a:extLst>
              <a:ext uri="{FF2B5EF4-FFF2-40B4-BE49-F238E27FC236}">
                <a16:creationId xmlns:a16="http://schemas.microsoft.com/office/drawing/2014/main" id="{FD25C4DC-ABAE-46A6-80EC-5588913FA2D6}"/>
              </a:ext>
            </a:extLst>
          </p:cNvPr>
          <p:cNvSpPr>
            <a:spLocks noGrp="1"/>
          </p:cNvSpPr>
          <p:nvPr>
            <p:ph type="dt" sz="half" idx="10"/>
          </p:nvPr>
        </p:nvSpPr>
        <p:spPr/>
        <p:txBody>
          <a:bodyPr/>
          <a:lstStyle/>
          <a:p>
            <a:fld id="{B8BC774E-8312-4BEB-95E9-1BA111BD99D0}" type="datetime1">
              <a:rPr lang="en-US" smtClean="0"/>
              <a:t>8/21/2020</a:t>
            </a:fld>
            <a:endParaRPr lang="en-US"/>
          </a:p>
        </p:txBody>
      </p:sp>
      <p:sp>
        <p:nvSpPr>
          <p:cNvPr id="8" name="Footer Placeholder 7">
            <a:extLst>
              <a:ext uri="{FF2B5EF4-FFF2-40B4-BE49-F238E27FC236}">
                <a16:creationId xmlns:a16="http://schemas.microsoft.com/office/drawing/2014/main" id="{42BC3ACD-E960-4B1D-8ED2-EA1A736FEC64}"/>
              </a:ext>
            </a:extLst>
          </p:cNvPr>
          <p:cNvSpPr>
            <a:spLocks noGrp="1"/>
          </p:cNvSpPr>
          <p:nvPr>
            <p:ph type="ftr" sz="quarter" idx="11"/>
          </p:nvPr>
        </p:nvSpPr>
        <p:spPr/>
        <p:txBody>
          <a:bodyPr/>
          <a:lstStyle/>
          <a:p>
            <a:r>
              <a:rPr lang="en-US"/>
              <a:t>© 2018 Cognizant</a:t>
            </a:r>
          </a:p>
        </p:txBody>
      </p:sp>
      <p:sp>
        <p:nvSpPr>
          <p:cNvPr id="9" name="Slide Number Placeholder 8">
            <a:extLst>
              <a:ext uri="{FF2B5EF4-FFF2-40B4-BE49-F238E27FC236}">
                <a16:creationId xmlns:a16="http://schemas.microsoft.com/office/drawing/2014/main" id="{CF68F024-F689-477A-A36F-B7F3F4675F3C}"/>
              </a:ext>
            </a:extLst>
          </p:cNvPr>
          <p:cNvSpPr>
            <a:spLocks noGrp="1"/>
          </p:cNvSpPr>
          <p:nvPr>
            <p:ph type="sldNum" sz="quarter" idx="12"/>
          </p:nvPr>
        </p:nvSpPr>
        <p:spPr/>
        <p:txBody>
          <a:bodyPr/>
          <a:lstStyle/>
          <a:p>
            <a:fld id="{6FDA1862-47CF-4764-A7FE-F6E4702566F0}" type="slidenum">
              <a:rPr lang="en-US" smtClean="0"/>
              <a:t>‹#›</a:t>
            </a:fld>
            <a:endParaRPr lang="en-US"/>
          </a:p>
        </p:txBody>
      </p:sp>
      <p:cxnSp>
        <p:nvCxnSpPr>
          <p:cNvPr id="12" name="Straight Connector 11">
            <a:extLst>
              <a:ext uri="{FF2B5EF4-FFF2-40B4-BE49-F238E27FC236}">
                <a16:creationId xmlns:a16="http://schemas.microsoft.com/office/drawing/2014/main" id="{752FACED-1B7D-4C4A-9BF0-C7901963B1FA}"/>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BDC13708-5FE5-4A50-887E-80784AE8F076}"/>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79380883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Header, Subtitle, Image &amp;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7" y="1261872"/>
            <a:ext cx="8385047" cy="795528"/>
          </a:xfrm>
        </p:spPr>
        <p:txBody>
          <a:bodyPr/>
          <a:lstStyle>
            <a:lvl1pPr>
              <a:defRPr b="1">
                <a:solidFill>
                  <a:schemeClr val="tx1"/>
                </a:solidFill>
              </a:defRPr>
            </a:lvl1pPr>
            <a:lvl2pPr>
              <a:defRPr>
                <a:solidFill>
                  <a:schemeClr val="tx2"/>
                </a:solidFill>
              </a:defRPr>
            </a:lvl2pPr>
          </a:lstStyle>
          <a:p>
            <a:pPr lvl="0"/>
            <a:r>
              <a:rPr lang="en-US" smtClean="0"/>
              <a:t>Edit Master text styles</a:t>
            </a:r>
          </a:p>
          <a:p>
            <a:pPr lvl="1"/>
            <a:r>
              <a:rPr lang="en-US" smtClean="0"/>
              <a:t>Second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4" y="2240280"/>
            <a:ext cx="4114800" cy="234086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Picture Placeholder 6">
            <a:extLst>
              <a:ext uri="{FF2B5EF4-FFF2-40B4-BE49-F238E27FC236}">
                <a16:creationId xmlns:a16="http://schemas.microsoft.com/office/drawing/2014/main" id="{B1325C43-3F77-4CF9-8E6F-F5DB1CDCD7DB}"/>
              </a:ext>
            </a:extLst>
          </p:cNvPr>
          <p:cNvSpPr>
            <a:spLocks noGrp="1"/>
          </p:cNvSpPr>
          <p:nvPr>
            <p:ph type="pic" sz="quarter" idx="24" hasCustomPrompt="1"/>
          </p:nvPr>
        </p:nvSpPr>
        <p:spPr>
          <a:xfrm>
            <a:off x="384047" y="2240280"/>
            <a:ext cx="4114800" cy="2340864"/>
          </a:xfrm>
        </p:spPr>
        <p:txBody>
          <a:bodyPr anchor="ctr"/>
          <a:lstStyle>
            <a:lvl1pPr marL="0" marR="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5" name="Date Placeholder 4">
            <a:extLst>
              <a:ext uri="{FF2B5EF4-FFF2-40B4-BE49-F238E27FC236}">
                <a16:creationId xmlns:a16="http://schemas.microsoft.com/office/drawing/2014/main" id="{1133C2E1-148D-4C6B-A6B6-6408779530FF}"/>
              </a:ext>
            </a:extLst>
          </p:cNvPr>
          <p:cNvSpPr>
            <a:spLocks noGrp="1"/>
          </p:cNvSpPr>
          <p:nvPr>
            <p:ph type="dt" sz="half" idx="25"/>
          </p:nvPr>
        </p:nvSpPr>
        <p:spPr/>
        <p:txBody>
          <a:bodyPr/>
          <a:lstStyle/>
          <a:p>
            <a:fld id="{3BCD788F-B9E9-4F14-B100-50586E972F9F}" type="datetime1">
              <a:rPr lang="en-US" smtClean="0"/>
              <a:t>8/21/2020</a:t>
            </a:fld>
            <a:endParaRPr lang="en-US" dirty="0"/>
          </a:p>
        </p:txBody>
      </p:sp>
      <p:sp>
        <p:nvSpPr>
          <p:cNvPr id="6" name="Footer Placeholder 5">
            <a:extLst>
              <a:ext uri="{FF2B5EF4-FFF2-40B4-BE49-F238E27FC236}">
                <a16:creationId xmlns:a16="http://schemas.microsoft.com/office/drawing/2014/main" id="{81F894B6-9AEC-449F-97A3-25262205013C}"/>
              </a:ext>
            </a:extLst>
          </p:cNvPr>
          <p:cNvSpPr>
            <a:spLocks noGrp="1"/>
          </p:cNvSpPr>
          <p:nvPr>
            <p:ph type="ftr" sz="quarter" idx="26"/>
          </p:nvPr>
        </p:nvSpPr>
        <p:spPr/>
        <p:txBody>
          <a:bodyPr/>
          <a:lstStyle/>
          <a:p>
            <a:r>
              <a:rPr lang="en-US"/>
              <a:t>© 2018 Cognizant</a:t>
            </a:r>
            <a:endParaRPr lang="en-US" dirty="0"/>
          </a:p>
        </p:txBody>
      </p:sp>
      <p:sp>
        <p:nvSpPr>
          <p:cNvPr id="8" name="Slide Number Placeholder 7">
            <a:extLst>
              <a:ext uri="{FF2B5EF4-FFF2-40B4-BE49-F238E27FC236}">
                <a16:creationId xmlns:a16="http://schemas.microsoft.com/office/drawing/2014/main" id="{76B10EAF-6394-4900-AC77-D434D0DE4BED}"/>
              </a:ext>
            </a:extLst>
          </p:cNvPr>
          <p:cNvSpPr>
            <a:spLocks noGrp="1"/>
          </p:cNvSpPr>
          <p:nvPr>
            <p:ph type="sldNum" sz="quarter" idx="27"/>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ADC731D1-00A8-4565-A437-8595C7E6650E}"/>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7ECD6034-AE10-44AD-8FB1-7887B1710CEC}"/>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243420060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Header &amp; 6-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57509"/>
            <a:ext cx="2688336" cy="16184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84048" y="3074077"/>
            <a:ext cx="2688336" cy="150875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3">
            <a:extLst>
              <a:ext uri="{FF2B5EF4-FFF2-40B4-BE49-F238E27FC236}">
                <a16:creationId xmlns:a16="http://schemas.microsoft.com/office/drawing/2014/main" id="{617AA6AF-2E25-4B76-8264-0127F05158B5}"/>
              </a:ext>
            </a:extLst>
          </p:cNvPr>
          <p:cNvSpPr>
            <a:spLocks noGrp="1"/>
          </p:cNvSpPr>
          <p:nvPr>
            <p:ph sz="half" idx="13"/>
          </p:nvPr>
        </p:nvSpPr>
        <p:spPr>
          <a:xfrm>
            <a:off x="3236976" y="1257509"/>
            <a:ext cx="2688336" cy="16184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a:extLst>
              <a:ext uri="{FF2B5EF4-FFF2-40B4-BE49-F238E27FC236}">
                <a16:creationId xmlns:a16="http://schemas.microsoft.com/office/drawing/2014/main" id="{0F3A29B0-716A-4C35-A013-3FAC88D7A800}"/>
              </a:ext>
            </a:extLst>
          </p:cNvPr>
          <p:cNvSpPr>
            <a:spLocks noGrp="1"/>
          </p:cNvSpPr>
          <p:nvPr>
            <p:ph sz="half" idx="14"/>
          </p:nvPr>
        </p:nvSpPr>
        <p:spPr>
          <a:xfrm>
            <a:off x="3236976" y="3072384"/>
            <a:ext cx="2688336" cy="150875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3">
            <a:extLst>
              <a:ext uri="{FF2B5EF4-FFF2-40B4-BE49-F238E27FC236}">
                <a16:creationId xmlns:a16="http://schemas.microsoft.com/office/drawing/2014/main" id="{44F57E95-9B34-49D0-B2D5-56ED760D9CA1}"/>
              </a:ext>
            </a:extLst>
          </p:cNvPr>
          <p:cNvSpPr>
            <a:spLocks noGrp="1"/>
          </p:cNvSpPr>
          <p:nvPr>
            <p:ph sz="half" idx="15"/>
          </p:nvPr>
        </p:nvSpPr>
        <p:spPr>
          <a:xfrm>
            <a:off x="6080760" y="1261872"/>
            <a:ext cx="2688336" cy="16184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3">
            <a:extLst>
              <a:ext uri="{FF2B5EF4-FFF2-40B4-BE49-F238E27FC236}">
                <a16:creationId xmlns:a16="http://schemas.microsoft.com/office/drawing/2014/main" id="{EEF22231-FA42-42CF-AB2B-892F463A8110}"/>
              </a:ext>
            </a:extLst>
          </p:cNvPr>
          <p:cNvSpPr>
            <a:spLocks noGrp="1"/>
          </p:cNvSpPr>
          <p:nvPr>
            <p:ph sz="half" idx="16"/>
          </p:nvPr>
        </p:nvSpPr>
        <p:spPr>
          <a:xfrm>
            <a:off x="6080760" y="3072384"/>
            <a:ext cx="2688336" cy="15087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a:extLst>
              <a:ext uri="{FF2B5EF4-FFF2-40B4-BE49-F238E27FC236}">
                <a16:creationId xmlns:a16="http://schemas.microsoft.com/office/drawing/2014/main" id="{A5366D76-6B79-48C4-8251-348E1555D510}"/>
              </a:ext>
            </a:extLst>
          </p:cNvPr>
          <p:cNvSpPr>
            <a:spLocks noGrp="1"/>
          </p:cNvSpPr>
          <p:nvPr>
            <p:ph type="dt" sz="half" idx="17"/>
          </p:nvPr>
        </p:nvSpPr>
        <p:spPr/>
        <p:txBody>
          <a:bodyPr/>
          <a:lstStyle/>
          <a:p>
            <a:fld id="{101856AD-287E-4B42-827F-672E72E0C412}" type="datetime1">
              <a:rPr lang="en-US" smtClean="0"/>
              <a:t>8/21/2020</a:t>
            </a:fld>
            <a:endParaRPr lang="en-US" dirty="0"/>
          </a:p>
        </p:txBody>
      </p:sp>
      <p:sp>
        <p:nvSpPr>
          <p:cNvPr id="6" name="Footer Placeholder 5">
            <a:extLst>
              <a:ext uri="{FF2B5EF4-FFF2-40B4-BE49-F238E27FC236}">
                <a16:creationId xmlns:a16="http://schemas.microsoft.com/office/drawing/2014/main" id="{82B02B7B-0702-48E3-8554-1CD7C994F255}"/>
              </a:ext>
            </a:extLst>
          </p:cNvPr>
          <p:cNvSpPr>
            <a:spLocks noGrp="1"/>
          </p:cNvSpPr>
          <p:nvPr>
            <p:ph type="ftr" sz="quarter" idx="18"/>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F7C8D6D6-7FF6-449D-9219-4E96EBA4FD12}"/>
              </a:ext>
            </a:extLst>
          </p:cNvPr>
          <p:cNvSpPr>
            <a:spLocks noGrp="1"/>
          </p:cNvSpPr>
          <p:nvPr>
            <p:ph type="sldNum" sz="quarter" idx="19"/>
          </p:nvPr>
        </p:nvSpPr>
        <p:spPr/>
        <p:txBody>
          <a:bodyPr/>
          <a:lstStyle/>
          <a:p>
            <a:fld id="{2EFEF571-C9B4-4D92-A7F7-315B894862A8}" type="slidenum">
              <a:rPr lang="en-US" smtClean="0"/>
              <a:pPr/>
              <a:t>‹#›</a:t>
            </a:fld>
            <a:endParaRPr lang="en-US" dirty="0"/>
          </a:p>
        </p:txBody>
      </p:sp>
      <p:cxnSp>
        <p:nvCxnSpPr>
          <p:cNvPr id="14" name="Straight Connector 13">
            <a:extLst>
              <a:ext uri="{FF2B5EF4-FFF2-40B4-BE49-F238E27FC236}">
                <a16:creationId xmlns:a16="http://schemas.microsoft.com/office/drawing/2014/main" id="{39F1CC7F-1769-4309-B028-FCCD6DB279B4}"/>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402C49C4-4B74-4AA3-BB68-2300CD8650BE}"/>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126365535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Header &amp; 2-Column (Numbered text on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4111752" cy="3319272"/>
          </a:xfrm>
        </p:spPr>
        <p:txBody>
          <a:bodyPr/>
          <a:lstStyle>
            <a:lvl1pPr marL="228600" indent="-228600">
              <a:buFont typeface="+mj-lt"/>
              <a:buAutoNum type="arabicPeriod"/>
              <a:defRPr/>
            </a:lvl1pPr>
            <a:lvl2pPr marL="0" indent="0">
              <a:buNone/>
              <a:defRPr sz="1400">
                <a:solidFill>
                  <a:schemeClr val="tx2"/>
                </a:solidFill>
              </a:defRPr>
            </a:lvl2pPr>
            <a:lvl3pPr marL="228600" indent="-228600">
              <a:buClrTx/>
              <a:buSzPct val="125000"/>
              <a:buFont typeface="Arial" panose="020B0604020202020204" pitchFamily="34" charset="0"/>
              <a:buChar char="•"/>
              <a:defRPr sz="1400"/>
            </a:lvl3pPr>
            <a:lvl4pPr marL="457200" indent="-228600">
              <a:buSzPct val="90000"/>
              <a:buFont typeface="Arial" panose="020B0604020202020204" pitchFamily="34" charset="0"/>
              <a:buChar char="–"/>
              <a:defRPr sz="1400"/>
            </a:lvl4pPr>
            <a:lvl5pPr marL="685800" indent="-228600">
              <a:buClrTx/>
              <a:buSzPct val="90000"/>
              <a:buFont typeface="Courier New" panose="02070309020205020404" pitchFamily="49" charset="0"/>
              <a:buChar char="o"/>
              <a:defRPr sz="1400"/>
            </a:lvl5pPr>
            <a:lvl6pPr marL="685800" indent="-228600">
              <a:buClrTx/>
              <a:buSzPct val="90000"/>
              <a:buFont typeface="Courier New" panose="02070309020205020404" pitchFamily="49" charset="0"/>
              <a:buChar char="o"/>
              <a:defRPr sz="1400"/>
            </a:lvl6pPr>
            <a:lvl7pPr marL="685800" indent="-228600">
              <a:buFont typeface="Courier New" panose="02070309020205020404" pitchFamily="49" charset="0"/>
              <a:buChar char="o"/>
              <a:defRPr sz="1400"/>
            </a:lvl7pPr>
            <a:lvl8pPr marL="685800" indent="-228600">
              <a:buFont typeface="Courier New" panose="02070309020205020404" pitchFamily="49" charset="0"/>
              <a:buChar char="o"/>
              <a:defRPr sz="1400"/>
            </a:lvl8pPr>
            <a:lvl9pPr marL="685800" indent="-228600">
              <a:buClrTx/>
              <a:buFont typeface="Courier New" panose="02070309020205020404" pitchFamily="49" charset="0"/>
              <a:buChar char="o"/>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6" y="1261872"/>
            <a:ext cx="4114800" cy="33192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a:extLst>
              <a:ext uri="{FF2B5EF4-FFF2-40B4-BE49-F238E27FC236}">
                <a16:creationId xmlns:a16="http://schemas.microsoft.com/office/drawing/2014/main" id="{48A297B0-47B5-4593-9A82-FCAC41DF5B14}"/>
              </a:ext>
            </a:extLst>
          </p:cNvPr>
          <p:cNvSpPr>
            <a:spLocks noGrp="1"/>
          </p:cNvSpPr>
          <p:nvPr>
            <p:ph type="dt" sz="half" idx="10"/>
          </p:nvPr>
        </p:nvSpPr>
        <p:spPr/>
        <p:txBody>
          <a:bodyPr/>
          <a:lstStyle/>
          <a:p>
            <a:fld id="{8E7D7697-AE57-43B3-A9C4-B97982A7969B}" type="datetime1">
              <a:rPr lang="en-US" smtClean="0"/>
              <a:t>8/21/2020</a:t>
            </a:fld>
            <a:endParaRPr lang="en-US" dirty="0"/>
          </a:p>
        </p:txBody>
      </p:sp>
      <p:sp>
        <p:nvSpPr>
          <p:cNvPr id="6" name="Footer Placeholder 5">
            <a:extLst>
              <a:ext uri="{FF2B5EF4-FFF2-40B4-BE49-F238E27FC236}">
                <a16:creationId xmlns:a16="http://schemas.microsoft.com/office/drawing/2014/main" id="{1A48BB35-9F9D-4CE6-9B58-113B094F6B5B}"/>
              </a:ext>
            </a:extLst>
          </p:cNvPr>
          <p:cNvSpPr>
            <a:spLocks noGrp="1"/>
          </p:cNvSpPr>
          <p:nvPr>
            <p:ph type="ftr" sz="quarter" idx="1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53606C9F-D7ED-4FD8-B0F6-C62354279FA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4B115615-761F-445E-87C9-9E35C790E640}"/>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8BD2276-8977-4766-9164-0C1C18520B12}"/>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402285749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Header, Numbered Text &amp;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4111752" cy="3319272"/>
          </a:xfrm>
        </p:spPr>
        <p:txBody>
          <a:bodyPr/>
          <a:lstStyle>
            <a:lvl1pPr marL="228600" indent="-228600">
              <a:buFont typeface="+mj-lt"/>
              <a:buAutoNum type="arabicPeriod"/>
              <a:defRPr/>
            </a:lvl1pPr>
            <a:lvl2pPr marL="0" indent="0">
              <a:buNone/>
              <a:defRPr sz="1400">
                <a:solidFill>
                  <a:schemeClr val="tx2"/>
                </a:solidFill>
              </a:defRPr>
            </a:lvl2pPr>
            <a:lvl3pPr marL="228600" indent="-228600">
              <a:buClrTx/>
              <a:buSzPct val="125000"/>
              <a:buFont typeface="Arial" panose="020B0604020202020204" pitchFamily="34" charset="0"/>
              <a:buChar char="•"/>
              <a:defRPr sz="1400"/>
            </a:lvl3pPr>
            <a:lvl4pPr marL="457200" indent="-228600">
              <a:buSzPct val="90000"/>
              <a:buFont typeface="Arial" panose="020B0604020202020204" pitchFamily="34" charset="0"/>
              <a:buChar char="–"/>
              <a:defRPr sz="1400"/>
            </a:lvl4pPr>
            <a:lvl5pPr marL="685800" indent="-228600">
              <a:buClrTx/>
              <a:buSzPct val="90000"/>
              <a:buFont typeface="Courier New" panose="02070309020205020404" pitchFamily="49" charset="0"/>
              <a:buChar char="o"/>
              <a:defRPr sz="1400"/>
            </a:lvl5pPr>
            <a:lvl6pPr marL="685800" indent="-228600">
              <a:buClrTx/>
              <a:buSzPct val="90000"/>
              <a:buFont typeface="Courier New" panose="02070309020205020404" pitchFamily="49" charset="0"/>
              <a:buChar char="o"/>
              <a:defRPr sz="1400"/>
            </a:lvl6pPr>
            <a:lvl7pPr marL="685800" indent="-228600">
              <a:buFont typeface="Courier New" panose="02070309020205020404" pitchFamily="49" charset="0"/>
              <a:buChar char="o"/>
              <a:defRPr sz="1400"/>
            </a:lvl7pPr>
            <a:lvl8pPr marL="685800" indent="-228600">
              <a:buFont typeface="Courier New" panose="02070309020205020404" pitchFamily="49" charset="0"/>
              <a:buChar char="o"/>
              <a:defRPr sz="1400"/>
            </a:lvl8pPr>
            <a:lvl9pPr marL="685800" indent="-228600">
              <a:buClrTx/>
              <a:buFont typeface="Courier New" panose="02070309020205020404" pitchFamily="49" charset="0"/>
              <a:buChar char="o"/>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a:extLst>
              <a:ext uri="{FF2B5EF4-FFF2-40B4-BE49-F238E27FC236}">
                <a16:creationId xmlns:a16="http://schemas.microsoft.com/office/drawing/2014/main" id="{48A297B0-47B5-4593-9A82-FCAC41DF5B14}"/>
              </a:ext>
            </a:extLst>
          </p:cNvPr>
          <p:cNvSpPr>
            <a:spLocks noGrp="1"/>
          </p:cNvSpPr>
          <p:nvPr>
            <p:ph type="dt" sz="half" idx="10"/>
          </p:nvPr>
        </p:nvSpPr>
        <p:spPr/>
        <p:txBody>
          <a:bodyPr/>
          <a:lstStyle/>
          <a:p>
            <a:fld id="{2932BF87-93DB-41AC-97FE-D5B0EDE196CB}" type="datetime1">
              <a:rPr lang="en-US" smtClean="0"/>
              <a:t>8/21/2020</a:t>
            </a:fld>
            <a:endParaRPr lang="en-US" dirty="0"/>
          </a:p>
        </p:txBody>
      </p:sp>
      <p:sp>
        <p:nvSpPr>
          <p:cNvPr id="6" name="Footer Placeholder 5">
            <a:extLst>
              <a:ext uri="{FF2B5EF4-FFF2-40B4-BE49-F238E27FC236}">
                <a16:creationId xmlns:a16="http://schemas.microsoft.com/office/drawing/2014/main" id="{1A48BB35-9F9D-4CE6-9B58-113B094F6B5B}"/>
              </a:ext>
            </a:extLst>
          </p:cNvPr>
          <p:cNvSpPr>
            <a:spLocks noGrp="1"/>
          </p:cNvSpPr>
          <p:nvPr>
            <p:ph type="ftr" sz="quarter" idx="1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53606C9F-D7ED-4FD8-B0F6-C62354279FA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4B115615-761F-445E-87C9-9E35C790E640}"/>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Picture Placeholder 14">
            <a:extLst>
              <a:ext uri="{FF2B5EF4-FFF2-40B4-BE49-F238E27FC236}">
                <a16:creationId xmlns:a16="http://schemas.microsoft.com/office/drawing/2014/main" id="{0A897C52-38E8-4C02-B11A-8278FD59AD07}"/>
              </a:ext>
            </a:extLst>
          </p:cNvPr>
          <p:cNvSpPr>
            <a:spLocks noGrp="1"/>
          </p:cNvSpPr>
          <p:nvPr>
            <p:ph type="pic" sz="quarter" idx="17" hasCustomPrompt="1"/>
          </p:nvPr>
        </p:nvSpPr>
        <p:spPr>
          <a:xfrm>
            <a:off x="4654296" y="1261871"/>
            <a:ext cx="4489704" cy="3319272"/>
          </a:xfrm>
        </p:spPr>
        <p:txBody>
          <a:bodyPr anchor="ctr"/>
          <a:lstStyle>
            <a:lvl1pPr marL="0" marR="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pic>
        <p:nvPicPr>
          <p:cNvPr id="12" name="Picture 11">
            <a:extLst>
              <a:ext uri="{FF2B5EF4-FFF2-40B4-BE49-F238E27FC236}">
                <a16:creationId xmlns:a16="http://schemas.microsoft.com/office/drawing/2014/main" id="{7BE6D374-812D-46BD-ACCF-706447B9BF29}"/>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337337076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Header, Numbered Text &amp; Med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4111752" cy="3319272"/>
          </a:xfrm>
        </p:spPr>
        <p:txBody>
          <a:bodyPr/>
          <a:lstStyle>
            <a:lvl1pPr marL="228600" indent="-228600">
              <a:buFont typeface="+mj-lt"/>
              <a:buAutoNum type="arabicPeriod"/>
              <a:defRPr/>
            </a:lvl1pPr>
            <a:lvl2pPr marL="0" indent="0">
              <a:buNone/>
              <a:defRPr sz="1400">
                <a:solidFill>
                  <a:schemeClr val="tx2"/>
                </a:solidFill>
              </a:defRPr>
            </a:lvl2pPr>
            <a:lvl3pPr marL="228600" indent="-228600">
              <a:buClrTx/>
              <a:buSzPct val="125000"/>
              <a:buFont typeface="Arial" panose="020B0604020202020204" pitchFamily="34" charset="0"/>
              <a:buChar char="•"/>
              <a:defRPr sz="1400"/>
            </a:lvl3pPr>
            <a:lvl4pPr marL="457200" indent="-228600">
              <a:buSzPct val="90000"/>
              <a:buFont typeface="Arial" panose="020B0604020202020204" pitchFamily="34" charset="0"/>
              <a:buChar char="–"/>
              <a:defRPr sz="1400"/>
            </a:lvl4pPr>
            <a:lvl5pPr marL="685800" indent="-228600">
              <a:buClrTx/>
              <a:buSzPct val="90000"/>
              <a:buFont typeface="Courier New" panose="02070309020205020404" pitchFamily="49" charset="0"/>
              <a:buChar char="o"/>
              <a:defRPr sz="1400"/>
            </a:lvl5pPr>
            <a:lvl6pPr marL="685800" indent="-228600">
              <a:buClrTx/>
              <a:buSzPct val="90000"/>
              <a:buFont typeface="Courier New" panose="02070309020205020404" pitchFamily="49" charset="0"/>
              <a:buChar char="o"/>
              <a:defRPr sz="1400"/>
            </a:lvl6pPr>
            <a:lvl7pPr marL="685800" indent="-228600">
              <a:buFont typeface="Courier New" panose="02070309020205020404" pitchFamily="49" charset="0"/>
              <a:buChar char="o"/>
              <a:defRPr sz="1400"/>
            </a:lvl7pPr>
            <a:lvl8pPr marL="685800" indent="-228600">
              <a:buFont typeface="Courier New" panose="02070309020205020404" pitchFamily="49" charset="0"/>
              <a:buChar char="o"/>
              <a:defRPr sz="1400"/>
            </a:lvl8pPr>
            <a:lvl9pPr marL="685800" indent="-228600">
              <a:buClrTx/>
              <a:buFont typeface="Courier New" panose="02070309020205020404" pitchFamily="49" charset="0"/>
              <a:buChar char="o"/>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a:extLst>
              <a:ext uri="{FF2B5EF4-FFF2-40B4-BE49-F238E27FC236}">
                <a16:creationId xmlns:a16="http://schemas.microsoft.com/office/drawing/2014/main" id="{48A297B0-47B5-4593-9A82-FCAC41DF5B14}"/>
              </a:ext>
            </a:extLst>
          </p:cNvPr>
          <p:cNvSpPr>
            <a:spLocks noGrp="1"/>
          </p:cNvSpPr>
          <p:nvPr>
            <p:ph type="dt" sz="half" idx="10"/>
          </p:nvPr>
        </p:nvSpPr>
        <p:spPr/>
        <p:txBody>
          <a:bodyPr/>
          <a:lstStyle/>
          <a:p>
            <a:fld id="{A973AD6C-D0A4-4637-9498-78703FB83037}" type="datetime1">
              <a:rPr lang="en-US" smtClean="0"/>
              <a:t>8/21/2020</a:t>
            </a:fld>
            <a:endParaRPr lang="en-US" dirty="0"/>
          </a:p>
        </p:txBody>
      </p:sp>
      <p:sp>
        <p:nvSpPr>
          <p:cNvPr id="6" name="Footer Placeholder 5">
            <a:extLst>
              <a:ext uri="{FF2B5EF4-FFF2-40B4-BE49-F238E27FC236}">
                <a16:creationId xmlns:a16="http://schemas.microsoft.com/office/drawing/2014/main" id="{1A48BB35-9F9D-4CE6-9B58-113B094F6B5B}"/>
              </a:ext>
            </a:extLst>
          </p:cNvPr>
          <p:cNvSpPr>
            <a:spLocks noGrp="1"/>
          </p:cNvSpPr>
          <p:nvPr>
            <p:ph type="ftr" sz="quarter" idx="1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53606C9F-D7ED-4FD8-B0F6-C62354279FA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4B115615-761F-445E-87C9-9E35C790E640}"/>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Media Placeholder 7">
            <a:extLst>
              <a:ext uri="{FF2B5EF4-FFF2-40B4-BE49-F238E27FC236}">
                <a16:creationId xmlns:a16="http://schemas.microsoft.com/office/drawing/2014/main" id="{C20B5319-2B45-4252-BEAB-FDF0E14B7070}"/>
              </a:ext>
            </a:extLst>
          </p:cNvPr>
          <p:cNvSpPr>
            <a:spLocks noGrp="1"/>
          </p:cNvSpPr>
          <p:nvPr>
            <p:ph type="media" sz="quarter" idx="14" hasCustomPrompt="1"/>
          </p:nvPr>
        </p:nvSpPr>
        <p:spPr>
          <a:xfrm>
            <a:off x="4654296" y="1261872"/>
            <a:ext cx="4489704" cy="3319272"/>
          </a:xfrm>
        </p:spPr>
        <p:txBody>
          <a:bodyPr anchor="ctr"/>
          <a:lstStyle>
            <a:lvl1pPr algn="ctr">
              <a:defRPr/>
            </a:lvl1pPr>
          </a:lstStyle>
          <a:p>
            <a:r>
              <a:rPr lang="en-US" dirty="0"/>
              <a:t>Insert Media here</a:t>
            </a:r>
          </a:p>
        </p:txBody>
      </p:sp>
      <p:pic>
        <p:nvPicPr>
          <p:cNvPr id="11" name="Picture 10">
            <a:extLst>
              <a:ext uri="{FF2B5EF4-FFF2-40B4-BE49-F238E27FC236}">
                <a16:creationId xmlns:a16="http://schemas.microsoft.com/office/drawing/2014/main" id="{E8E423FB-65E5-44B7-A219-A6E67DC3F2EE}"/>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61232936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Header &amp; 2-Column (Numbered text on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4657344" y="1261872"/>
            <a:ext cx="4111752" cy="3319272"/>
          </a:xfrm>
        </p:spPr>
        <p:txBody>
          <a:bodyPr/>
          <a:lstStyle>
            <a:lvl1pPr marL="228600" indent="-228600">
              <a:buFont typeface="+mj-lt"/>
              <a:buAutoNum type="arabicPeriod"/>
              <a:defRPr/>
            </a:lvl1pPr>
            <a:lvl2pPr marL="0" indent="0">
              <a:buNone/>
              <a:defRPr sz="1400">
                <a:solidFill>
                  <a:schemeClr val="tx2"/>
                </a:solidFill>
              </a:defRPr>
            </a:lvl2pPr>
            <a:lvl3pPr marL="228600" indent="-228600">
              <a:buClrTx/>
              <a:buSzPct val="125000"/>
              <a:buFont typeface="Arial" panose="020B0604020202020204" pitchFamily="34" charset="0"/>
              <a:buChar char="•"/>
              <a:defRPr sz="1400"/>
            </a:lvl3pPr>
            <a:lvl4pPr marL="457200" indent="-228600">
              <a:buClrTx/>
              <a:buSzPct val="90000"/>
              <a:buFont typeface="Arial" panose="020B0604020202020204" pitchFamily="34" charset="0"/>
              <a:buChar char="–"/>
              <a:defRPr sz="1400"/>
            </a:lvl4pPr>
            <a:lvl5pPr marL="685800" indent="-228600">
              <a:buClrTx/>
              <a:buSzPct val="90000"/>
              <a:buFont typeface="Courier New" panose="02070309020205020404" pitchFamily="49" charset="0"/>
              <a:buChar char="o"/>
              <a:defRPr sz="1400"/>
            </a:lvl5pPr>
            <a:lvl6pPr marL="685800" indent="-228600">
              <a:buClrTx/>
              <a:buSzPct val="90000"/>
              <a:buFont typeface="Courier New" panose="02070309020205020404" pitchFamily="49" charset="0"/>
              <a:buChar char="o"/>
              <a:defRPr sz="1400"/>
            </a:lvl6pPr>
            <a:lvl7pPr marL="685800" indent="-228600">
              <a:buClrTx/>
              <a:buFont typeface="Courier New" panose="02070309020205020404" pitchFamily="49" charset="0"/>
              <a:buChar char="o"/>
              <a:defRPr sz="1400"/>
            </a:lvl7pPr>
            <a:lvl8pPr marL="685800" indent="-228600">
              <a:buClrTx/>
              <a:buFont typeface="Courier New" panose="02070309020205020404" pitchFamily="49" charset="0"/>
              <a:buChar char="o"/>
              <a:defRPr sz="1400"/>
            </a:lvl8pPr>
            <a:lvl9pPr marL="685800" indent="-228600">
              <a:buClrTx/>
              <a:buFont typeface="Courier New" panose="02070309020205020404" pitchFamily="49" charset="0"/>
              <a:buChar char="o"/>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84048" y="1261872"/>
            <a:ext cx="4114800" cy="33192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a:extLst>
              <a:ext uri="{FF2B5EF4-FFF2-40B4-BE49-F238E27FC236}">
                <a16:creationId xmlns:a16="http://schemas.microsoft.com/office/drawing/2014/main" id="{806B50EE-F85F-414C-BE60-AD14E1007491}"/>
              </a:ext>
            </a:extLst>
          </p:cNvPr>
          <p:cNvSpPr>
            <a:spLocks noGrp="1"/>
          </p:cNvSpPr>
          <p:nvPr>
            <p:ph type="dt" sz="half" idx="10"/>
          </p:nvPr>
        </p:nvSpPr>
        <p:spPr/>
        <p:txBody>
          <a:bodyPr/>
          <a:lstStyle/>
          <a:p>
            <a:fld id="{B76FEAAF-6EEB-4F52-AFCF-EAA3159D879B}" type="datetime1">
              <a:rPr lang="en-US" smtClean="0"/>
              <a:t>8/21/2020</a:t>
            </a:fld>
            <a:endParaRPr lang="en-US" dirty="0"/>
          </a:p>
        </p:txBody>
      </p:sp>
      <p:sp>
        <p:nvSpPr>
          <p:cNvPr id="6" name="Footer Placeholder 5">
            <a:extLst>
              <a:ext uri="{FF2B5EF4-FFF2-40B4-BE49-F238E27FC236}">
                <a16:creationId xmlns:a16="http://schemas.microsoft.com/office/drawing/2014/main" id="{CA680250-28FD-4174-9EB0-1AD32A5E32B9}"/>
              </a:ext>
            </a:extLst>
          </p:cNvPr>
          <p:cNvSpPr>
            <a:spLocks noGrp="1"/>
          </p:cNvSpPr>
          <p:nvPr>
            <p:ph type="ftr" sz="quarter" idx="1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ABBD98C7-B739-4171-A506-25C2647C38A7}"/>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AE871DB6-0162-4A88-A1DE-BA2AD504F4FC}"/>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A665A60-4126-4C36-935C-5B20305506C9}"/>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304979007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 Header, Picture &amp; Number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4657344" y="1261872"/>
            <a:ext cx="4111752" cy="3319272"/>
          </a:xfrm>
        </p:spPr>
        <p:txBody>
          <a:bodyPr/>
          <a:lstStyle>
            <a:lvl1pPr marL="228600" indent="-228600">
              <a:buFont typeface="+mj-lt"/>
              <a:buAutoNum type="arabicPeriod"/>
              <a:defRPr/>
            </a:lvl1pPr>
            <a:lvl2pPr marL="0" indent="0">
              <a:buNone/>
              <a:defRPr sz="1400">
                <a:solidFill>
                  <a:schemeClr val="tx2"/>
                </a:solidFill>
              </a:defRPr>
            </a:lvl2pPr>
            <a:lvl3pPr marL="228600" indent="-228600">
              <a:buClrTx/>
              <a:buSzPct val="125000"/>
              <a:buFont typeface="Arial" panose="020B0604020202020204" pitchFamily="34" charset="0"/>
              <a:buChar char="•"/>
              <a:defRPr sz="1400"/>
            </a:lvl3pPr>
            <a:lvl4pPr marL="457200" indent="-228600">
              <a:buClrTx/>
              <a:buSzPct val="90000"/>
              <a:buFont typeface="Arial" panose="020B0604020202020204" pitchFamily="34" charset="0"/>
              <a:buChar char="–"/>
              <a:defRPr sz="1400"/>
            </a:lvl4pPr>
            <a:lvl5pPr marL="685800" indent="-228600">
              <a:buClrTx/>
              <a:buSzPct val="90000"/>
              <a:buFont typeface="Courier New" panose="02070309020205020404" pitchFamily="49" charset="0"/>
              <a:buChar char="o"/>
              <a:defRPr sz="1400"/>
            </a:lvl5pPr>
            <a:lvl6pPr marL="685800" indent="-228600">
              <a:buClrTx/>
              <a:buSzPct val="90000"/>
              <a:buFont typeface="Courier New" panose="02070309020205020404" pitchFamily="49" charset="0"/>
              <a:buChar char="o"/>
              <a:defRPr sz="1400"/>
            </a:lvl6pPr>
            <a:lvl7pPr marL="685800" indent="-228600">
              <a:buClrTx/>
              <a:buFont typeface="Courier New" panose="02070309020205020404" pitchFamily="49" charset="0"/>
              <a:buChar char="o"/>
              <a:defRPr sz="1400"/>
            </a:lvl7pPr>
            <a:lvl8pPr marL="685800" indent="-228600">
              <a:buClrTx/>
              <a:buFont typeface="Courier New" panose="02070309020205020404" pitchFamily="49" charset="0"/>
              <a:buChar char="o"/>
              <a:defRPr sz="1400"/>
            </a:lvl8pPr>
            <a:lvl9pPr marL="685800" indent="-228600">
              <a:buClrTx/>
              <a:buFont typeface="Courier New" panose="02070309020205020404" pitchFamily="49" charset="0"/>
              <a:buChar char="o"/>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a:extLst>
              <a:ext uri="{FF2B5EF4-FFF2-40B4-BE49-F238E27FC236}">
                <a16:creationId xmlns:a16="http://schemas.microsoft.com/office/drawing/2014/main" id="{806B50EE-F85F-414C-BE60-AD14E1007491}"/>
              </a:ext>
            </a:extLst>
          </p:cNvPr>
          <p:cNvSpPr>
            <a:spLocks noGrp="1"/>
          </p:cNvSpPr>
          <p:nvPr>
            <p:ph type="dt" sz="half" idx="10"/>
          </p:nvPr>
        </p:nvSpPr>
        <p:spPr/>
        <p:txBody>
          <a:bodyPr/>
          <a:lstStyle/>
          <a:p>
            <a:fld id="{53B3E752-6178-4BDC-A142-2B2569EDD04D}" type="datetime1">
              <a:rPr lang="en-US" smtClean="0"/>
              <a:t>8/21/2020</a:t>
            </a:fld>
            <a:endParaRPr lang="en-US" dirty="0"/>
          </a:p>
        </p:txBody>
      </p:sp>
      <p:sp>
        <p:nvSpPr>
          <p:cNvPr id="6" name="Footer Placeholder 5">
            <a:extLst>
              <a:ext uri="{FF2B5EF4-FFF2-40B4-BE49-F238E27FC236}">
                <a16:creationId xmlns:a16="http://schemas.microsoft.com/office/drawing/2014/main" id="{CA680250-28FD-4174-9EB0-1AD32A5E32B9}"/>
              </a:ext>
            </a:extLst>
          </p:cNvPr>
          <p:cNvSpPr>
            <a:spLocks noGrp="1"/>
          </p:cNvSpPr>
          <p:nvPr>
            <p:ph type="ftr" sz="quarter" idx="1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ABBD98C7-B739-4171-A506-25C2647C38A7}"/>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AE871DB6-0162-4A88-A1DE-BA2AD504F4FC}"/>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Picture Placeholder 7">
            <a:extLst>
              <a:ext uri="{FF2B5EF4-FFF2-40B4-BE49-F238E27FC236}">
                <a16:creationId xmlns:a16="http://schemas.microsoft.com/office/drawing/2014/main" id="{B791A77E-A9F3-439D-B41C-153F4D9DA613}"/>
              </a:ext>
            </a:extLst>
          </p:cNvPr>
          <p:cNvSpPr>
            <a:spLocks noGrp="1"/>
          </p:cNvSpPr>
          <p:nvPr>
            <p:ph type="pic" sz="quarter" idx="17"/>
          </p:nvPr>
        </p:nvSpPr>
        <p:spPr>
          <a:xfrm>
            <a:off x="1" y="1261872"/>
            <a:ext cx="4498848" cy="3319272"/>
          </a:xfrm>
          <a:prstGeom prst="rect">
            <a:avLst/>
          </a:prstGeom>
        </p:spPr>
        <p:txBody>
          <a:bodyPr anchor="ctr">
            <a:normAutofit/>
          </a:bodyPr>
          <a:lstStyle>
            <a:lvl1pPr marL="0" indent="0" algn="ctr">
              <a:buNone/>
              <a:defRPr>
                <a:solidFill>
                  <a:schemeClr val="tx2"/>
                </a:solidFill>
              </a:defRPr>
            </a:lvl1pPr>
          </a:lstStyle>
          <a:p>
            <a:r>
              <a:rPr lang="en-US" smtClean="0"/>
              <a:t>Click icon to add picture</a:t>
            </a:r>
            <a:endParaRPr lang="en-US" dirty="0"/>
          </a:p>
        </p:txBody>
      </p:sp>
      <p:pic>
        <p:nvPicPr>
          <p:cNvPr id="12" name="Picture 11">
            <a:extLst>
              <a:ext uri="{FF2B5EF4-FFF2-40B4-BE49-F238E27FC236}">
                <a16:creationId xmlns:a16="http://schemas.microsoft.com/office/drawing/2014/main" id="{93101BBA-D0AC-40A0-823F-9602CC060283}"/>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302025253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 Header, Media &amp; Number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4657344" y="1261872"/>
            <a:ext cx="4111752" cy="3319272"/>
          </a:xfrm>
        </p:spPr>
        <p:txBody>
          <a:bodyPr/>
          <a:lstStyle>
            <a:lvl1pPr marL="228600" indent="-228600">
              <a:buFont typeface="+mj-lt"/>
              <a:buAutoNum type="arabicPeriod"/>
              <a:defRPr/>
            </a:lvl1pPr>
            <a:lvl2pPr marL="0" indent="0">
              <a:buNone/>
              <a:defRPr sz="1400">
                <a:solidFill>
                  <a:schemeClr val="tx2"/>
                </a:solidFill>
              </a:defRPr>
            </a:lvl2pPr>
            <a:lvl3pPr marL="228600" indent="-228600">
              <a:buClrTx/>
              <a:buSzPct val="125000"/>
              <a:buFont typeface="Arial" panose="020B0604020202020204" pitchFamily="34" charset="0"/>
              <a:buChar char="•"/>
              <a:defRPr sz="1400"/>
            </a:lvl3pPr>
            <a:lvl4pPr marL="457200" indent="-228600">
              <a:buClrTx/>
              <a:buSzPct val="90000"/>
              <a:buFont typeface="Arial" panose="020B0604020202020204" pitchFamily="34" charset="0"/>
              <a:buChar char="–"/>
              <a:defRPr sz="1400"/>
            </a:lvl4pPr>
            <a:lvl5pPr marL="685800" indent="-228600">
              <a:buClrTx/>
              <a:buSzPct val="90000"/>
              <a:buFont typeface="Courier New" panose="02070309020205020404" pitchFamily="49" charset="0"/>
              <a:buChar char="o"/>
              <a:defRPr sz="1400"/>
            </a:lvl5pPr>
            <a:lvl6pPr marL="685800" indent="-228600">
              <a:buClrTx/>
              <a:buSzPct val="90000"/>
              <a:buFont typeface="Courier New" panose="02070309020205020404" pitchFamily="49" charset="0"/>
              <a:buChar char="o"/>
              <a:defRPr sz="1400"/>
            </a:lvl6pPr>
            <a:lvl7pPr marL="685800" indent="-228600">
              <a:buClrTx/>
              <a:buFont typeface="Courier New" panose="02070309020205020404" pitchFamily="49" charset="0"/>
              <a:buChar char="o"/>
              <a:defRPr sz="1400"/>
            </a:lvl7pPr>
            <a:lvl8pPr marL="685800" indent="-228600">
              <a:buClrTx/>
              <a:buFont typeface="Courier New" panose="02070309020205020404" pitchFamily="49" charset="0"/>
              <a:buChar char="o"/>
              <a:defRPr sz="1400"/>
            </a:lvl8pPr>
            <a:lvl9pPr marL="685800" indent="-228600">
              <a:buClrTx/>
              <a:buFont typeface="Courier New" panose="02070309020205020404" pitchFamily="49" charset="0"/>
              <a:buChar char="o"/>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a:extLst>
              <a:ext uri="{FF2B5EF4-FFF2-40B4-BE49-F238E27FC236}">
                <a16:creationId xmlns:a16="http://schemas.microsoft.com/office/drawing/2014/main" id="{806B50EE-F85F-414C-BE60-AD14E1007491}"/>
              </a:ext>
            </a:extLst>
          </p:cNvPr>
          <p:cNvSpPr>
            <a:spLocks noGrp="1"/>
          </p:cNvSpPr>
          <p:nvPr>
            <p:ph type="dt" sz="half" idx="10"/>
          </p:nvPr>
        </p:nvSpPr>
        <p:spPr/>
        <p:txBody>
          <a:bodyPr/>
          <a:lstStyle/>
          <a:p>
            <a:fld id="{483964B7-435C-4AA1-A62E-A1663B697282}" type="datetime1">
              <a:rPr lang="en-US" smtClean="0"/>
              <a:t>8/21/2020</a:t>
            </a:fld>
            <a:endParaRPr lang="en-US" dirty="0"/>
          </a:p>
        </p:txBody>
      </p:sp>
      <p:sp>
        <p:nvSpPr>
          <p:cNvPr id="6" name="Footer Placeholder 5">
            <a:extLst>
              <a:ext uri="{FF2B5EF4-FFF2-40B4-BE49-F238E27FC236}">
                <a16:creationId xmlns:a16="http://schemas.microsoft.com/office/drawing/2014/main" id="{CA680250-28FD-4174-9EB0-1AD32A5E32B9}"/>
              </a:ext>
            </a:extLst>
          </p:cNvPr>
          <p:cNvSpPr>
            <a:spLocks noGrp="1"/>
          </p:cNvSpPr>
          <p:nvPr>
            <p:ph type="ftr" sz="quarter" idx="11"/>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ABBD98C7-B739-4171-A506-25C2647C38A7}"/>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AE871DB6-0162-4A88-A1DE-BA2AD504F4FC}"/>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Media Placeholder 7">
            <a:extLst>
              <a:ext uri="{FF2B5EF4-FFF2-40B4-BE49-F238E27FC236}">
                <a16:creationId xmlns:a16="http://schemas.microsoft.com/office/drawing/2014/main" id="{7A841180-8D0B-4829-9826-A334842E6739}"/>
              </a:ext>
            </a:extLst>
          </p:cNvPr>
          <p:cNvSpPr>
            <a:spLocks noGrp="1"/>
          </p:cNvSpPr>
          <p:nvPr>
            <p:ph type="media" sz="quarter" idx="14" hasCustomPrompt="1"/>
          </p:nvPr>
        </p:nvSpPr>
        <p:spPr>
          <a:xfrm>
            <a:off x="0" y="1261872"/>
            <a:ext cx="4498848" cy="3319272"/>
          </a:xfrm>
        </p:spPr>
        <p:txBody>
          <a:bodyPr anchor="ctr"/>
          <a:lstStyle>
            <a:lvl1pPr marL="0" marR="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Insert Media here</a:t>
            </a:r>
          </a:p>
        </p:txBody>
      </p:sp>
      <p:pic>
        <p:nvPicPr>
          <p:cNvPr id="13" name="Picture 12">
            <a:extLst>
              <a:ext uri="{FF2B5EF4-FFF2-40B4-BE49-F238E27FC236}">
                <a16:creationId xmlns:a16="http://schemas.microsoft.com/office/drawing/2014/main" id="{A0714AE5-4850-4466-8C9F-DD59FC000F54}"/>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317191632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Advance Divider / Quot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81C643-B400-4457-BA76-DC5CEB304A5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23827" cy="5143500"/>
          </a:xfrm>
          <a:prstGeom prst="rect">
            <a:avLst/>
          </a:prstGeom>
        </p:spPr>
      </p:pic>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1490472" y="1225296"/>
            <a:ext cx="6720840" cy="1719072"/>
          </a:xfrm>
        </p:spPr>
        <p:txBody>
          <a:bodyPr anchor="t" anchorCtr="0">
            <a:noAutofit/>
          </a:bodyPr>
          <a:lstStyle>
            <a:lvl1pPr>
              <a:defRPr sz="4400">
                <a:solidFill>
                  <a:schemeClr val="tx1"/>
                </a:solidFill>
              </a:defRPr>
            </a:lvl1pPr>
            <a:lvl2pPr marL="231775" indent="-231775">
              <a:buNone/>
              <a:defRPr sz="4400">
                <a:solidFill>
                  <a:schemeClr val="tx1"/>
                </a:solidFill>
              </a:defRPr>
            </a:lvl2pPr>
            <a:lvl3pPr marL="228600" indent="-228600">
              <a:buClrTx/>
              <a:buFont typeface="Arial" panose="020B0604020202020204" pitchFamily="34" charset="0"/>
              <a:buChar char="•"/>
              <a:defRPr>
                <a:solidFill>
                  <a:schemeClr val="tx1"/>
                </a:solidFill>
              </a:defRPr>
            </a:lvl3pPr>
            <a:lvl4pPr marL="0" indent="0">
              <a:buClrTx/>
              <a:buFont typeface="Arial" panose="020B0604020202020204" pitchFamily="34" charset="0"/>
              <a:buNone/>
              <a:defRPr sz="1200" i="1">
                <a:solidFill>
                  <a:schemeClr val="tx1"/>
                </a:solidFill>
              </a:defRPr>
            </a:lvl4pPr>
            <a:lvl5pPr marL="0" indent="0">
              <a:buClrTx/>
              <a:buFont typeface="Arial" panose="020B0604020202020204" pitchFamily="34" charset="0"/>
              <a:buNone/>
              <a:defRPr sz="1200" i="1">
                <a:solidFill>
                  <a:schemeClr val="tx1"/>
                </a:solidFill>
              </a:defRPr>
            </a:lvl5pPr>
            <a:lvl6pPr marL="0" indent="0">
              <a:buClrTx/>
              <a:buFont typeface="Arial" panose="020B0604020202020204" pitchFamily="34" charset="0"/>
              <a:buNone/>
              <a:defRPr sz="1200" i="1">
                <a:solidFill>
                  <a:schemeClr val="tx1"/>
                </a:solidFill>
              </a:defRPr>
            </a:lvl6pPr>
            <a:lvl7pPr marL="0" indent="0">
              <a:buClrTx/>
              <a:buNone/>
              <a:defRPr sz="1200" i="1">
                <a:solidFill>
                  <a:schemeClr val="tx1"/>
                </a:solidFill>
              </a:defRPr>
            </a:lvl7pPr>
            <a:lvl8pPr marL="0" indent="0">
              <a:buClrTx/>
              <a:buNone/>
              <a:defRPr sz="1200" i="1">
                <a:solidFill>
                  <a:schemeClr val="tx1"/>
                </a:solidFill>
              </a:defRPr>
            </a:lvl8pPr>
            <a:lvl9pPr marL="0" indent="0">
              <a:buClrTx/>
              <a:buFont typeface="Arial" panose="020B0604020202020204" pitchFamily="34" charset="0"/>
              <a:buNone/>
              <a:defRPr sz="1200" i="1">
                <a:solidFill>
                  <a:schemeClr val="tx1"/>
                </a:solidFill>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a:xfrm>
            <a:off x="5486400" y="4800600"/>
            <a:ext cx="914400" cy="155448"/>
          </a:xfrm>
        </p:spPr>
        <p:txBody>
          <a:bodyPr/>
          <a:lstStyle>
            <a:lvl1pPr>
              <a:defRPr>
                <a:solidFill>
                  <a:schemeClr val="tx1"/>
                </a:solidFill>
              </a:defRPr>
            </a:lvl1pPr>
          </a:lstStyle>
          <a:p>
            <a:fld id="{F6F2A938-361F-4F67-8BCD-4248013A871E}" type="datetime1">
              <a:rPr lang="en-US" smtClean="0"/>
              <a:t>8/21/2020</a:t>
            </a:fld>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1490471" y="4800600"/>
            <a:ext cx="4572000" cy="155448"/>
          </a:xfrm>
        </p:spPr>
        <p:txBody>
          <a:bodyPr/>
          <a:lstStyle>
            <a:lvl1pPr>
              <a:defRPr>
                <a:solidFill>
                  <a:schemeClr val="tx1"/>
                </a:solidFill>
              </a:defRPr>
            </a:lvl1pPr>
          </a:lstStyle>
          <a:p>
            <a:r>
              <a:rPr lang="en-US"/>
              <a:t>© 2018 Cognizant</a:t>
            </a:r>
            <a:endParaRPr lang="en-US" dirty="0"/>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bwMode="white">
          <a:xfrm>
            <a:off x="310896" y="4800600"/>
            <a:ext cx="228600" cy="155448"/>
          </a:xfrm>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userDrawn="1"/>
        </p:nvCxnSpPr>
        <p:spPr>
          <a:xfrm>
            <a:off x="1490471" y="1097280"/>
            <a:ext cx="672084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120ADF0C-4BBB-45C4-865D-6FA4EAC3794C}"/>
              </a:ext>
            </a:extLst>
          </p:cNvPr>
          <p:cNvPicPr>
            <a:picLocks noChangeAspect="1"/>
          </p:cNvPicPr>
          <p:nvPr userDrawn="1"/>
        </p:nvPicPr>
        <p:blipFill>
          <a:blip r:embed="rId3"/>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318627778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White Divider / Quote">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557784" y="1225296"/>
            <a:ext cx="6720840" cy="1719072"/>
          </a:xfrm>
        </p:spPr>
        <p:txBody>
          <a:bodyPr anchor="t" anchorCtr="0">
            <a:noAutofit/>
          </a:bodyPr>
          <a:lstStyle>
            <a:lvl1pPr>
              <a:defRPr sz="4400">
                <a:solidFill>
                  <a:schemeClr val="tx1"/>
                </a:solidFill>
              </a:defRPr>
            </a:lvl1pPr>
            <a:lvl2pPr marL="231775" indent="-231775">
              <a:buNone/>
              <a:defRPr sz="4400">
                <a:solidFill>
                  <a:schemeClr val="tx1"/>
                </a:solidFill>
              </a:defRPr>
            </a:lvl2pPr>
            <a:lvl3pPr marL="228600" indent="-228600">
              <a:buClrTx/>
              <a:buSzPct val="125000"/>
              <a:buFont typeface="Arial" panose="020B0604020202020204" pitchFamily="34" charset="0"/>
              <a:buChar char="•"/>
              <a:defRPr>
                <a:solidFill>
                  <a:schemeClr val="tx1"/>
                </a:solidFill>
              </a:defRPr>
            </a:lvl3pPr>
            <a:lvl4pPr marL="0" indent="0">
              <a:buClrTx/>
              <a:buFont typeface="Arial" panose="020B0604020202020204" pitchFamily="34" charset="0"/>
              <a:buNone/>
              <a:defRPr sz="1200" i="1">
                <a:solidFill>
                  <a:schemeClr val="tx1"/>
                </a:solidFill>
              </a:defRPr>
            </a:lvl4pPr>
            <a:lvl5pPr marL="0" indent="0">
              <a:buClrTx/>
              <a:buFont typeface="Arial" panose="020B0604020202020204" pitchFamily="34" charset="0"/>
              <a:buNone/>
              <a:defRPr sz="1200" i="1">
                <a:solidFill>
                  <a:schemeClr val="tx1"/>
                </a:solidFill>
              </a:defRPr>
            </a:lvl5pPr>
            <a:lvl6pPr marL="0" indent="0">
              <a:buClrTx/>
              <a:buFont typeface="Arial" panose="020B0604020202020204" pitchFamily="34" charset="0"/>
              <a:buNone/>
              <a:defRPr sz="1200" i="1">
                <a:solidFill>
                  <a:schemeClr val="tx1"/>
                </a:solidFill>
                <a:latin typeface="+mn-lt"/>
              </a:defRPr>
            </a:lvl6pPr>
            <a:lvl7pPr marL="0" indent="0">
              <a:buClrTx/>
              <a:buFont typeface="Arial" panose="020B0604020202020204" pitchFamily="34" charset="0"/>
              <a:buNone/>
              <a:defRPr sz="1200" i="1">
                <a:solidFill>
                  <a:schemeClr val="tx1"/>
                </a:solidFill>
              </a:defRPr>
            </a:lvl7pPr>
            <a:lvl8pPr marL="0" indent="0">
              <a:buClrTx/>
              <a:buFont typeface="Arial" panose="020B0604020202020204" pitchFamily="34" charset="0"/>
              <a:buNone/>
              <a:defRPr sz="1200" i="1">
                <a:solidFill>
                  <a:schemeClr val="tx1"/>
                </a:solidFill>
              </a:defRPr>
            </a:lvl8pPr>
            <a:lvl9pPr marL="0" indent="0">
              <a:buClrTx/>
              <a:buFont typeface="Arial" panose="020B0604020202020204" pitchFamily="34" charset="0"/>
              <a:buNone/>
              <a:defRPr sz="1200" i="1">
                <a:solidFill>
                  <a:schemeClr val="tx1"/>
                </a:solidFill>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p:txBody>
          <a:bodyPr/>
          <a:lstStyle>
            <a:lvl1pPr>
              <a:defRPr>
                <a:solidFill>
                  <a:schemeClr val="tx1"/>
                </a:solidFill>
              </a:defRPr>
            </a:lvl1pPr>
          </a:lstStyle>
          <a:p>
            <a:fld id="{672216AA-C246-4BF8-9778-027A671AE05C}" type="datetime1">
              <a:rPr lang="en-US" smtClean="0"/>
              <a:t>8/21/2020</a:t>
            </a:fld>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557784" y="4800600"/>
            <a:ext cx="4572000" cy="155448"/>
          </a:xfrm>
        </p:spPr>
        <p:txBody>
          <a:bodyPr/>
          <a:lstStyle>
            <a:lvl1pPr>
              <a:defRPr>
                <a:solidFill>
                  <a:schemeClr val="tx1"/>
                </a:solidFill>
              </a:defRPr>
            </a:lvl1pPr>
          </a:lstStyle>
          <a:p>
            <a:r>
              <a:rPr lang="en-US"/>
              <a:t>© 2018 Cognizant</a:t>
            </a:r>
            <a:endParaRPr lang="en-US" dirty="0"/>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a:xfrm>
            <a:off x="310896" y="4800600"/>
            <a:ext cx="228600" cy="155448"/>
          </a:xfrm>
        </p:spPr>
        <p:txBody>
          <a:bodyPr/>
          <a:lstStyle>
            <a:lvl1pPr>
              <a:defRPr>
                <a:solidFill>
                  <a:schemeClr val="tx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userDrawn="1"/>
        </p:nvCxnSpPr>
        <p:spPr>
          <a:xfrm>
            <a:off x="557784" y="1097280"/>
            <a:ext cx="672084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563F996-94D9-4E07-B4CD-3CF1568075BD}"/>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2343695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Header &amp; 3-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2688336" cy="33192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232404" y="1261872"/>
            <a:ext cx="2688336" cy="33192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3">
            <a:extLst>
              <a:ext uri="{FF2B5EF4-FFF2-40B4-BE49-F238E27FC236}">
                <a16:creationId xmlns:a16="http://schemas.microsoft.com/office/drawing/2014/main" id="{617AA6AF-2E25-4B76-8264-0127F05158B5}"/>
              </a:ext>
            </a:extLst>
          </p:cNvPr>
          <p:cNvSpPr>
            <a:spLocks noGrp="1"/>
          </p:cNvSpPr>
          <p:nvPr>
            <p:ph sz="half" idx="13"/>
          </p:nvPr>
        </p:nvSpPr>
        <p:spPr>
          <a:xfrm>
            <a:off x="6080760" y="1261872"/>
            <a:ext cx="2688336" cy="33192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a:extLst>
              <a:ext uri="{FF2B5EF4-FFF2-40B4-BE49-F238E27FC236}">
                <a16:creationId xmlns:a16="http://schemas.microsoft.com/office/drawing/2014/main" id="{0D7A35C2-C0F4-49D9-B722-67323A6F7FD1}"/>
              </a:ext>
            </a:extLst>
          </p:cNvPr>
          <p:cNvSpPr>
            <a:spLocks noGrp="1"/>
          </p:cNvSpPr>
          <p:nvPr>
            <p:ph type="dt" sz="half" idx="14"/>
          </p:nvPr>
        </p:nvSpPr>
        <p:spPr/>
        <p:txBody>
          <a:bodyPr/>
          <a:lstStyle/>
          <a:p>
            <a:fld id="{BC7804DB-E6F4-4197-B521-AD0E62AD27A9}" type="datetime1">
              <a:rPr lang="en-US" smtClean="0"/>
              <a:t>8/21/2020</a:t>
            </a:fld>
            <a:endParaRPr lang="en-US" dirty="0"/>
          </a:p>
        </p:txBody>
      </p:sp>
      <p:sp>
        <p:nvSpPr>
          <p:cNvPr id="6" name="Footer Placeholder 5">
            <a:extLst>
              <a:ext uri="{FF2B5EF4-FFF2-40B4-BE49-F238E27FC236}">
                <a16:creationId xmlns:a16="http://schemas.microsoft.com/office/drawing/2014/main" id="{F38FFCDF-15C2-443A-9747-477B83B8CFC9}"/>
              </a:ext>
            </a:extLst>
          </p:cNvPr>
          <p:cNvSpPr>
            <a:spLocks noGrp="1"/>
          </p:cNvSpPr>
          <p:nvPr>
            <p:ph type="ftr" sz="quarter" idx="15"/>
          </p:nvPr>
        </p:nvSpPr>
        <p:spPr/>
        <p:txBody>
          <a:bodyPr/>
          <a:lstStyle/>
          <a:p>
            <a:r>
              <a:rPr lang="en-US"/>
              <a:t>© 2018 Cognizant</a:t>
            </a:r>
            <a:endParaRPr lang="en-US" dirty="0"/>
          </a:p>
        </p:txBody>
      </p:sp>
      <p:sp>
        <p:nvSpPr>
          <p:cNvPr id="7" name="Slide Number Placeholder 6">
            <a:extLst>
              <a:ext uri="{FF2B5EF4-FFF2-40B4-BE49-F238E27FC236}">
                <a16:creationId xmlns:a16="http://schemas.microsoft.com/office/drawing/2014/main" id="{C4063F49-35A6-44FE-8D1B-AF1E3728CAC2}"/>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4C6EBED9-9EFE-447A-BEE0-FCC12D286A78}"/>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B87AFB02-A938-4E08-B29B-ED6F9D443187}"/>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417255555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Blue Divider / Quote">
    <p:bg>
      <p:bgPr>
        <a:solidFill>
          <a:schemeClr val="tx1"/>
        </a:solidFill>
        <a:effectLst/>
      </p:bgPr>
    </p:bg>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557784" y="1225296"/>
            <a:ext cx="6720840" cy="1719072"/>
          </a:xfrm>
        </p:spPr>
        <p:txBody>
          <a:bodyPr anchor="t" anchorCtr="0">
            <a:noAutofit/>
          </a:bodyPr>
          <a:lstStyle>
            <a:lvl1pPr>
              <a:defRPr sz="4400">
                <a:solidFill>
                  <a:schemeClr val="bg1"/>
                </a:solidFill>
              </a:defRPr>
            </a:lvl1pPr>
            <a:lvl2pPr marL="231775" indent="-231775">
              <a:buNone/>
              <a:defRPr sz="4400">
                <a:solidFill>
                  <a:schemeClr val="bg1"/>
                </a:solidFill>
              </a:defRPr>
            </a:lvl2pPr>
            <a:lvl3pPr marL="228600" indent="-228600">
              <a:buClrTx/>
              <a:buSzPct val="125000"/>
              <a:buFont typeface="Arial" panose="020B0604020202020204" pitchFamily="34" charset="0"/>
              <a:buChar char="•"/>
              <a:defRPr>
                <a:solidFill>
                  <a:schemeClr val="bg1"/>
                </a:solidFill>
              </a:defRPr>
            </a:lvl3pPr>
            <a:lvl4pPr marL="0" indent="0">
              <a:buClrTx/>
              <a:buFont typeface="Arial" panose="020B0604020202020204" pitchFamily="34" charset="0"/>
              <a:buNone/>
              <a:defRPr sz="1200" i="1">
                <a:solidFill>
                  <a:schemeClr val="bg1"/>
                </a:solidFill>
                <a:latin typeface="+mn-lt"/>
              </a:defRPr>
            </a:lvl4pPr>
            <a:lvl5pPr marL="0" indent="0">
              <a:buClrTx/>
              <a:buFont typeface="Arial" panose="020B0604020202020204" pitchFamily="34" charset="0"/>
              <a:buNone/>
              <a:defRPr sz="1200" i="1">
                <a:solidFill>
                  <a:schemeClr val="bg1"/>
                </a:solidFill>
                <a:latin typeface="+mn-lt"/>
              </a:defRPr>
            </a:lvl5pPr>
            <a:lvl6pPr marL="0" indent="0">
              <a:buClrTx/>
              <a:buFont typeface="Arial" panose="020B0604020202020204" pitchFamily="34" charset="0"/>
              <a:buNone/>
              <a:defRPr sz="1200" i="1">
                <a:solidFill>
                  <a:schemeClr val="bg1"/>
                </a:solidFill>
                <a:latin typeface="+mn-lt"/>
              </a:defRPr>
            </a:lvl6pPr>
            <a:lvl7pPr marL="0" indent="0">
              <a:buClrTx/>
              <a:buFont typeface="Arial" panose="020B0604020202020204" pitchFamily="34" charset="0"/>
              <a:buNone/>
              <a:defRPr sz="1200" i="1">
                <a:solidFill>
                  <a:schemeClr val="bg1"/>
                </a:solidFill>
                <a:latin typeface="+mn-lt"/>
              </a:defRPr>
            </a:lvl7pPr>
            <a:lvl8pPr marL="0" indent="0">
              <a:buClrTx/>
              <a:buFont typeface="Arial" panose="020B0604020202020204" pitchFamily="34" charset="0"/>
              <a:buNone/>
              <a:defRPr sz="1200" i="1">
                <a:solidFill>
                  <a:schemeClr val="bg1"/>
                </a:solidFill>
                <a:latin typeface="+mn-lt"/>
              </a:defRPr>
            </a:lvl8pPr>
            <a:lvl9pPr marL="0" indent="0">
              <a:buClrTx/>
              <a:buFont typeface="Arial" panose="020B0604020202020204" pitchFamily="34" charset="0"/>
              <a:buNone/>
              <a:defRPr sz="1200" i="1">
                <a:solidFill>
                  <a:schemeClr val="bg1"/>
                </a:solidFill>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p:txBody>
          <a:bodyPr/>
          <a:lstStyle>
            <a:lvl1pPr>
              <a:defRPr>
                <a:solidFill>
                  <a:schemeClr val="bg1"/>
                </a:solidFill>
              </a:defRPr>
            </a:lvl1pPr>
          </a:lstStyle>
          <a:p>
            <a:fld id="{12951C51-9575-4E82-9944-2A080A1D1416}" type="datetime1">
              <a:rPr lang="en-US" smtClean="0"/>
              <a:t>8/21/2020</a:t>
            </a:fld>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557784" y="4800600"/>
            <a:ext cx="4572000" cy="15544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r>
              <a:rPr lang="en-US"/>
              <a:t>© 2018 Cognizant</a:t>
            </a:r>
            <a:endParaRPr lang="en-US" dirty="0"/>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a:xfrm>
            <a:off x="310896" y="4800600"/>
            <a:ext cx="228600" cy="155448"/>
          </a:xfrm>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userDrawn="1"/>
        </p:nvCxnSpPr>
        <p:spPr>
          <a:xfrm>
            <a:off x="557784" y="1097280"/>
            <a:ext cx="67208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2990A6E3-DE2F-40B3-955E-42C3550BD2DE}"/>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131194306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E48B4-F4ED-4DA0-AE35-136D1133A4FD}"/>
              </a:ext>
            </a:extLst>
          </p:cNvPr>
          <p:cNvSpPr>
            <a:spLocks noGrp="1"/>
          </p:cNvSpPr>
          <p:nvPr>
            <p:ph type="title"/>
          </p:nvPr>
        </p:nvSpPr>
        <p:spPr/>
        <p:txBody>
          <a:bodyPr/>
          <a:lstStyle/>
          <a:p>
            <a:r>
              <a:rPr lang="en-US" smtClean="0"/>
              <a:t>Click to edit Master title style</a:t>
            </a:r>
            <a:endParaRPr lang="en-US"/>
          </a:p>
        </p:txBody>
      </p:sp>
      <p:sp>
        <p:nvSpPr>
          <p:cNvPr id="6" name="Date Placeholder 5">
            <a:extLst>
              <a:ext uri="{FF2B5EF4-FFF2-40B4-BE49-F238E27FC236}">
                <a16:creationId xmlns:a16="http://schemas.microsoft.com/office/drawing/2014/main" id="{D65DC66A-BAB7-4355-9ED4-0CA743C61960}"/>
              </a:ext>
            </a:extLst>
          </p:cNvPr>
          <p:cNvSpPr>
            <a:spLocks noGrp="1"/>
          </p:cNvSpPr>
          <p:nvPr>
            <p:ph type="dt" sz="half" idx="10"/>
          </p:nvPr>
        </p:nvSpPr>
        <p:spPr/>
        <p:txBody>
          <a:bodyPr/>
          <a:lstStyle/>
          <a:p>
            <a:fld id="{A6BE7440-A164-4BE7-A683-1DC89B30E100}" type="datetime1">
              <a:rPr lang="en-US" smtClean="0"/>
              <a:t>8/21/2020</a:t>
            </a:fld>
            <a:endParaRPr lang="en-US" dirty="0"/>
          </a:p>
        </p:txBody>
      </p:sp>
      <p:sp>
        <p:nvSpPr>
          <p:cNvPr id="7" name="Footer Placeholder 6">
            <a:extLst>
              <a:ext uri="{FF2B5EF4-FFF2-40B4-BE49-F238E27FC236}">
                <a16:creationId xmlns:a16="http://schemas.microsoft.com/office/drawing/2014/main" id="{A7E53A72-E1D6-4692-98EC-6243614B7573}"/>
              </a:ext>
            </a:extLst>
          </p:cNvPr>
          <p:cNvSpPr>
            <a:spLocks noGrp="1"/>
          </p:cNvSpPr>
          <p:nvPr>
            <p:ph type="ftr" sz="quarter" idx="11"/>
          </p:nvPr>
        </p:nvSpPr>
        <p:spPr/>
        <p:txBody>
          <a:bodyPr/>
          <a:lstStyle/>
          <a:p>
            <a:r>
              <a:rPr lang="en-US"/>
              <a:t>© 2018 Cognizant</a:t>
            </a:r>
            <a:endParaRPr lang="en-US" dirty="0"/>
          </a:p>
        </p:txBody>
      </p:sp>
      <p:sp>
        <p:nvSpPr>
          <p:cNvPr id="8" name="Slide Number Placeholder 7">
            <a:extLst>
              <a:ext uri="{FF2B5EF4-FFF2-40B4-BE49-F238E27FC236}">
                <a16:creationId xmlns:a16="http://schemas.microsoft.com/office/drawing/2014/main" id="{6049D8E0-67E3-4D7E-847C-95CFA1F84B8F}"/>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1A92D58F-27A5-440B-BDDC-757CC6F1E323}"/>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E5CE040-C0D3-40BD-8063-A2DF101E8B8B}"/>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293798664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Header &amp; Image">
    <p:spTree>
      <p:nvGrpSpPr>
        <p:cNvPr id="1" name=""/>
        <p:cNvGrpSpPr/>
        <p:nvPr/>
      </p:nvGrpSpPr>
      <p:grpSpPr>
        <a:xfrm>
          <a:off x="0" y="0"/>
          <a:ext cx="0" cy="0"/>
          <a:chOff x="0" y="0"/>
          <a:chExt cx="0" cy="0"/>
        </a:xfrm>
      </p:grpSpPr>
      <p:sp>
        <p:nvSpPr>
          <p:cNvPr id="10" name="Picture Placeholder 7"/>
          <p:cNvSpPr>
            <a:spLocks noGrp="1"/>
          </p:cNvSpPr>
          <p:nvPr>
            <p:ph type="pic" sz="quarter" idx="13" hasCustomPrompt="1"/>
          </p:nvPr>
        </p:nvSpPr>
        <p:spPr>
          <a:xfrm>
            <a:off x="0" y="0"/>
            <a:ext cx="9144000" cy="4572000"/>
          </a:xfrm>
          <a:prstGeom prst="rect">
            <a:avLst/>
          </a:prstGeom>
        </p:spPr>
        <p:txBody>
          <a:bodyPr anchor="ctr">
            <a:normAutofit/>
          </a:bodyPr>
          <a:lstStyle>
            <a:lvl1pPr marL="0" marR="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tx2"/>
                </a:solidFill>
              </a:defRPr>
            </a:lvl1p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8" name="Title 1">
            <a:extLst>
              <a:ext uri="{FF2B5EF4-FFF2-40B4-BE49-F238E27FC236}">
                <a16:creationId xmlns:a16="http://schemas.microsoft.com/office/drawing/2014/main" id="{C5A1AF48-9BFD-46FF-86A7-B55749512673}"/>
              </a:ext>
            </a:extLst>
          </p:cNvPr>
          <p:cNvSpPr>
            <a:spLocks noGrp="1"/>
          </p:cNvSpPr>
          <p:nvPr>
            <p:ph type="title"/>
          </p:nvPr>
        </p:nvSpPr>
        <p:spPr>
          <a:xfrm>
            <a:off x="384048" y="274320"/>
            <a:ext cx="8382437" cy="795528"/>
          </a:xfrm>
        </p:spPr>
        <p:txBody>
          <a:bodyPr/>
          <a:lstStyle/>
          <a:p>
            <a:r>
              <a:rPr lang="en-US" smtClean="0"/>
              <a:t>Click to edit Master title style</a:t>
            </a:r>
            <a:endParaRPr lang="en-US" dirty="0"/>
          </a:p>
        </p:txBody>
      </p:sp>
      <p:sp>
        <p:nvSpPr>
          <p:cNvPr id="2" name="Date Placeholder 1">
            <a:extLst>
              <a:ext uri="{FF2B5EF4-FFF2-40B4-BE49-F238E27FC236}">
                <a16:creationId xmlns:a16="http://schemas.microsoft.com/office/drawing/2014/main" id="{640A9DCA-C8FA-4C09-B99A-DC34A0B4293F}"/>
              </a:ext>
            </a:extLst>
          </p:cNvPr>
          <p:cNvSpPr>
            <a:spLocks noGrp="1"/>
          </p:cNvSpPr>
          <p:nvPr>
            <p:ph type="dt" sz="half" idx="14"/>
          </p:nvPr>
        </p:nvSpPr>
        <p:spPr/>
        <p:txBody>
          <a:bodyPr/>
          <a:lstStyle/>
          <a:p>
            <a:fld id="{D8644D50-66B5-4F98-BB65-0462948F36D0}" type="datetime1">
              <a:rPr lang="en-US" smtClean="0"/>
              <a:t>8/21/2020</a:t>
            </a:fld>
            <a:endParaRPr lang="en-US" dirty="0"/>
          </a:p>
        </p:txBody>
      </p:sp>
      <p:sp>
        <p:nvSpPr>
          <p:cNvPr id="3" name="Footer Placeholder 2">
            <a:extLst>
              <a:ext uri="{FF2B5EF4-FFF2-40B4-BE49-F238E27FC236}">
                <a16:creationId xmlns:a16="http://schemas.microsoft.com/office/drawing/2014/main" id="{5AE9C752-D058-463B-9E84-F0D0FB1AA230}"/>
              </a:ext>
            </a:extLst>
          </p:cNvPr>
          <p:cNvSpPr>
            <a:spLocks noGrp="1"/>
          </p:cNvSpPr>
          <p:nvPr>
            <p:ph type="ftr" sz="quarter" idx="15"/>
          </p:nvPr>
        </p:nvSpPr>
        <p:spPr/>
        <p:txBody>
          <a:bodyPr/>
          <a:lstStyle/>
          <a:p>
            <a:r>
              <a:rPr lang="en-US"/>
              <a:t>© 2018 Cognizant</a:t>
            </a:r>
            <a:endParaRPr lang="en-US" dirty="0"/>
          </a:p>
        </p:txBody>
      </p:sp>
      <p:sp>
        <p:nvSpPr>
          <p:cNvPr id="5" name="Slide Number Placeholder 4">
            <a:extLst>
              <a:ext uri="{FF2B5EF4-FFF2-40B4-BE49-F238E27FC236}">
                <a16:creationId xmlns:a16="http://schemas.microsoft.com/office/drawing/2014/main" id="{4ED1AAD6-6BF9-44BD-8B5E-441D9E17EC63}"/>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D3E2704D-D973-44F5-AFE3-5458B42961F6}"/>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459E830F-3EEF-43CF-8DA5-7C9FAB97A07E}"/>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40277678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Image Only">
    <p:spTree>
      <p:nvGrpSpPr>
        <p:cNvPr id="1" name=""/>
        <p:cNvGrpSpPr/>
        <p:nvPr/>
      </p:nvGrpSpPr>
      <p:grpSpPr>
        <a:xfrm>
          <a:off x="0" y="0"/>
          <a:ext cx="0" cy="0"/>
          <a:chOff x="0" y="0"/>
          <a:chExt cx="0" cy="0"/>
        </a:xfrm>
      </p:grpSpPr>
      <p:sp>
        <p:nvSpPr>
          <p:cNvPr id="10" name="Picture Placeholder 7"/>
          <p:cNvSpPr>
            <a:spLocks noGrp="1"/>
          </p:cNvSpPr>
          <p:nvPr>
            <p:ph type="pic" sz="quarter" idx="13" hasCustomPrompt="1"/>
          </p:nvPr>
        </p:nvSpPr>
        <p:spPr>
          <a:xfrm>
            <a:off x="0" y="0"/>
            <a:ext cx="9144000" cy="4572000"/>
          </a:xfrm>
          <a:prstGeom prst="rect">
            <a:avLst/>
          </a:prstGeom>
        </p:spPr>
        <p:txBody>
          <a:bodyPr anchor="ctr">
            <a:normAutofit/>
          </a:bodyPr>
          <a:lstStyle>
            <a:lvl1pPr marL="0" marR="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tx2"/>
                </a:solidFill>
              </a:defRPr>
            </a:lvl1p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2" name="Date Placeholder 1">
            <a:extLst>
              <a:ext uri="{FF2B5EF4-FFF2-40B4-BE49-F238E27FC236}">
                <a16:creationId xmlns:a16="http://schemas.microsoft.com/office/drawing/2014/main" id="{879723C8-B7B3-4950-BDEC-A8C820F2E9F0}"/>
              </a:ext>
            </a:extLst>
          </p:cNvPr>
          <p:cNvSpPr>
            <a:spLocks noGrp="1"/>
          </p:cNvSpPr>
          <p:nvPr>
            <p:ph type="dt" sz="half" idx="14"/>
          </p:nvPr>
        </p:nvSpPr>
        <p:spPr/>
        <p:txBody>
          <a:bodyPr/>
          <a:lstStyle/>
          <a:p>
            <a:fld id="{F592C196-58BA-4F0F-83A6-F3DD888CADD0}" type="datetime1">
              <a:rPr lang="en-US" smtClean="0"/>
              <a:t>8/21/2020</a:t>
            </a:fld>
            <a:endParaRPr lang="en-US" dirty="0"/>
          </a:p>
        </p:txBody>
      </p:sp>
      <p:sp>
        <p:nvSpPr>
          <p:cNvPr id="3" name="Footer Placeholder 2">
            <a:extLst>
              <a:ext uri="{FF2B5EF4-FFF2-40B4-BE49-F238E27FC236}">
                <a16:creationId xmlns:a16="http://schemas.microsoft.com/office/drawing/2014/main" id="{EC67F4B0-9013-4E9E-9C02-E80308C894B4}"/>
              </a:ext>
            </a:extLst>
          </p:cNvPr>
          <p:cNvSpPr>
            <a:spLocks noGrp="1"/>
          </p:cNvSpPr>
          <p:nvPr>
            <p:ph type="ftr" sz="quarter" idx="15"/>
          </p:nvPr>
        </p:nvSpPr>
        <p:spPr/>
        <p:txBody>
          <a:bodyPr/>
          <a:lstStyle/>
          <a:p>
            <a:r>
              <a:rPr lang="en-US"/>
              <a:t>© 2018 Cognizant</a:t>
            </a:r>
            <a:endParaRPr lang="en-US" dirty="0"/>
          </a:p>
        </p:txBody>
      </p:sp>
      <p:sp>
        <p:nvSpPr>
          <p:cNvPr id="4" name="Slide Number Placeholder 3">
            <a:extLst>
              <a:ext uri="{FF2B5EF4-FFF2-40B4-BE49-F238E27FC236}">
                <a16:creationId xmlns:a16="http://schemas.microsoft.com/office/drawing/2014/main" id="{78CF68D0-3D52-4AAE-BAD5-E685A44EC437}"/>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AAC0B7B8-5D2E-4DC2-8ED6-129DC4E412E4}"/>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5555C70-7666-4B1C-BD96-58FC37C94F9A}"/>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307948674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xt &amp; Image">
    <p:spTree>
      <p:nvGrpSpPr>
        <p:cNvPr id="1" name=""/>
        <p:cNvGrpSpPr/>
        <p:nvPr/>
      </p:nvGrpSpPr>
      <p:grpSpPr>
        <a:xfrm>
          <a:off x="0" y="0"/>
          <a:ext cx="0" cy="0"/>
          <a:chOff x="0" y="0"/>
          <a:chExt cx="0" cy="0"/>
        </a:xfrm>
      </p:grpSpPr>
      <p:sp>
        <p:nvSpPr>
          <p:cNvPr id="7" name="Picture Placeholder 7"/>
          <p:cNvSpPr>
            <a:spLocks noGrp="1"/>
          </p:cNvSpPr>
          <p:nvPr>
            <p:ph type="pic" sz="quarter" idx="13"/>
          </p:nvPr>
        </p:nvSpPr>
        <p:spPr>
          <a:xfrm>
            <a:off x="0" y="3200400"/>
            <a:ext cx="9143999" cy="1371600"/>
          </a:xfrm>
          <a:prstGeom prst="rect">
            <a:avLst/>
          </a:prstGeom>
        </p:spPr>
        <p:txBody>
          <a:bodyPr anchor="ctr">
            <a:normAutofit/>
          </a:bodyPr>
          <a:lstStyle>
            <a:lvl1pPr marL="0" indent="0" algn="ctr">
              <a:buNone/>
              <a:defRPr>
                <a:solidFill>
                  <a:schemeClr val="tx2"/>
                </a:solidFill>
              </a:defRPr>
            </a:lvl1pPr>
          </a:lstStyle>
          <a:p>
            <a:r>
              <a:rPr lang="en-US" smtClean="0"/>
              <a:t>Click icon to add picture</a:t>
            </a:r>
            <a:endParaRPr lang="en-US" dirty="0"/>
          </a:p>
        </p:txBody>
      </p:sp>
      <p:sp>
        <p:nvSpPr>
          <p:cNvPr id="10" name="Content Placeholder 8">
            <a:extLst>
              <a:ext uri="{FF2B5EF4-FFF2-40B4-BE49-F238E27FC236}">
                <a16:creationId xmlns:a16="http://schemas.microsoft.com/office/drawing/2014/main" id="{A6472576-AA86-442F-942A-4D33C4E2B313}"/>
              </a:ext>
            </a:extLst>
          </p:cNvPr>
          <p:cNvSpPr>
            <a:spLocks noGrp="1"/>
          </p:cNvSpPr>
          <p:nvPr>
            <p:ph sz="quarter" idx="16"/>
          </p:nvPr>
        </p:nvSpPr>
        <p:spPr>
          <a:xfrm>
            <a:off x="384048" y="274320"/>
            <a:ext cx="8385048" cy="2743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Date Placeholder 1">
            <a:extLst>
              <a:ext uri="{FF2B5EF4-FFF2-40B4-BE49-F238E27FC236}">
                <a16:creationId xmlns:a16="http://schemas.microsoft.com/office/drawing/2014/main" id="{7D071916-F690-4209-B46C-EC1B2FCDBE7A}"/>
              </a:ext>
            </a:extLst>
          </p:cNvPr>
          <p:cNvSpPr>
            <a:spLocks noGrp="1"/>
          </p:cNvSpPr>
          <p:nvPr>
            <p:ph type="dt" sz="half" idx="17"/>
          </p:nvPr>
        </p:nvSpPr>
        <p:spPr/>
        <p:txBody>
          <a:bodyPr/>
          <a:lstStyle/>
          <a:p>
            <a:fld id="{04306A5D-4C19-4CEA-B7B4-5CF5FBCE4B8F}" type="datetime1">
              <a:rPr lang="en-US" smtClean="0"/>
              <a:t>8/21/2020</a:t>
            </a:fld>
            <a:endParaRPr lang="en-US" dirty="0"/>
          </a:p>
        </p:txBody>
      </p:sp>
      <p:sp>
        <p:nvSpPr>
          <p:cNvPr id="3" name="Footer Placeholder 2">
            <a:extLst>
              <a:ext uri="{FF2B5EF4-FFF2-40B4-BE49-F238E27FC236}">
                <a16:creationId xmlns:a16="http://schemas.microsoft.com/office/drawing/2014/main" id="{5E82348C-75B0-4FAD-B938-374E4C3CF7C4}"/>
              </a:ext>
            </a:extLst>
          </p:cNvPr>
          <p:cNvSpPr>
            <a:spLocks noGrp="1"/>
          </p:cNvSpPr>
          <p:nvPr>
            <p:ph type="ftr" sz="quarter" idx="18"/>
          </p:nvPr>
        </p:nvSpPr>
        <p:spPr/>
        <p:txBody>
          <a:bodyPr/>
          <a:lstStyle/>
          <a:p>
            <a:r>
              <a:rPr lang="en-US"/>
              <a:t>© 2018 Cognizant</a:t>
            </a:r>
            <a:endParaRPr lang="en-US" dirty="0"/>
          </a:p>
        </p:txBody>
      </p:sp>
      <p:sp>
        <p:nvSpPr>
          <p:cNvPr id="4" name="Slide Number Placeholder 3">
            <a:extLst>
              <a:ext uri="{FF2B5EF4-FFF2-40B4-BE49-F238E27FC236}">
                <a16:creationId xmlns:a16="http://schemas.microsoft.com/office/drawing/2014/main" id="{A7C8C4C5-03BD-4CB4-9145-5AD4CD061F5B}"/>
              </a:ext>
            </a:extLst>
          </p:cNvPr>
          <p:cNvSpPr>
            <a:spLocks noGrp="1"/>
          </p:cNvSpPr>
          <p:nvPr>
            <p:ph type="sldNum" sz="quarter" idx="19"/>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C0861592-E564-44B4-A852-0D4E56011C1F}"/>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2063E46-1CE4-4B18-8360-8C206F79FA32}"/>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48500470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Media Only">
    <p:spTree>
      <p:nvGrpSpPr>
        <p:cNvPr id="1" name=""/>
        <p:cNvGrpSpPr/>
        <p:nvPr/>
      </p:nvGrpSpPr>
      <p:grpSpPr>
        <a:xfrm>
          <a:off x="0" y="0"/>
          <a:ext cx="0" cy="0"/>
          <a:chOff x="0" y="0"/>
          <a:chExt cx="0" cy="0"/>
        </a:xfrm>
      </p:grpSpPr>
      <p:sp>
        <p:nvSpPr>
          <p:cNvPr id="4" name="Picture Placeholder 3"/>
          <p:cNvSpPr>
            <a:spLocks noGrp="1"/>
          </p:cNvSpPr>
          <p:nvPr>
            <p:ph type="pic" sz="quarter" idx="13" hasCustomPrompt="1"/>
          </p:nvPr>
        </p:nvSpPr>
        <p:spPr>
          <a:xfrm>
            <a:off x="0" y="0"/>
            <a:ext cx="9144000" cy="4572000"/>
          </a:xfrm>
          <a:prstGeom prst="rect">
            <a:avLst/>
          </a:prstGeom>
        </p:spPr>
        <p:txBody>
          <a:bodyPr vert="horz" anchor="ctr"/>
          <a:lstStyle>
            <a:lvl1pPr marL="0" indent="0" algn="ctr">
              <a:buNone/>
              <a:defRPr>
                <a:solidFill>
                  <a:schemeClr val="tx2"/>
                </a:solidFill>
              </a:defRPr>
            </a:lvl1pPr>
          </a:lstStyle>
          <a:p>
            <a:r>
              <a:rPr lang="en-US" dirty="0"/>
              <a:t>Insert media here</a:t>
            </a:r>
          </a:p>
        </p:txBody>
      </p:sp>
      <p:sp>
        <p:nvSpPr>
          <p:cNvPr id="2" name="Date Placeholder 1">
            <a:extLst>
              <a:ext uri="{FF2B5EF4-FFF2-40B4-BE49-F238E27FC236}">
                <a16:creationId xmlns:a16="http://schemas.microsoft.com/office/drawing/2014/main" id="{FAD9B5BD-B7AB-4911-895E-9E202985C17D}"/>
              </a:ext>
            </a:extLst>
          </p:cNvPr>
          <p:cNvSpPr>
            <a:spLocks noGrp="1"/>
          </p:cNvSpPr>
          <p:nvPr>
            <p:ph type="dt" sz="half" idx="14"/>
          </p:nvPr>
        </p:nvSpPr>
        <p:spPr/>
        <p:txBody>
          <a:bodyPr/>
          <a:lstStyle/>
          <a:p>
            <a:fld id="{3DB0EFEF-BBC8-473D-9AE1-F3955CF8ED7D}" type="datetime1">
              <a:rPr lang="en-US" smtClean="0"/>
              <a:t>8/21/2020</a:t>
            </a:fld>
            <a:endParaRPr lang="en-US" dirty="0"/>
          </a:p>
        </p:txBody>
      </p:sp>
      <p:sp>
        <p:nvSpPr>
          <p:cNvPr id="3" name="Footer Placeholder 2">
            <a:extLst>
              <a:ext uri="{FF2B5EF4-FFF2-40B4-BE49-F238E27FC236}">
                <a16:creationId xmlns:a16="http://schemas.microsoft.com/office/drawing/2014/main" id="{62C5353D-C3F0-4610-AC96-51E1C3E24530}"/>
              </a:ext>
            </a:extLst>
          </p:cNvPr>
          <p:cNvSpPr>
            <a:spLocks noGrp="1"/>
          </p:cNvSpPr>
          <p:nvPr>
            <p:ph type="ftr" sz="quarter" idx="15"/>
          </p:nvPr>
        </p:nvSpPr>
        <p:spPr/>
        <p:txBody>
          <a:bodyPr/>
          <a:lstStyle/>
          <a:p>
            <a:r>
              <a:rPr lang="en-US"/>
              <a:t>© 2018 Cognizant</a:t>
            </a:r>
            <a:endParaRPr lang="en-US" dirty="0"/>
          </a:p>
        </p:txBody>
      </p:sp>
      <p:sp>
        <p:nvSpPr>
          <p:cNvPr id="6" name="Slide Number Placeholder 5">
            <a:extLst>
              <a:ext uri="{FF2B5EF4-FFF2-40B4-BE49-F238E27FC236}">
                <a16:creationId xmlns:a16="http://schemas.microsoft.com/office/drawing/2014/main" id="{75981F65-3889-43EC-925C-AE198E6C390E}"/>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EBA89284-C4DA-40FB-8673-D09F327E1187}"/>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5E404F8E-3569-4CB7-9779-AC1B195FD642}"/>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25685990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Header &amp; Media">
    <p:spTree>
      <p:nvGrpSpPr>
        <p:cNvPr id="1" name=""/>
        <p:cNvGrpSpPr/>
        <p:nvPr/>
      </p:nvGrpSpPr>
      <p:grpSpPr>
        <a:xfrm>
          <a:off x="0" y="0"/>
          <a:ext cx="0" cy="0"/>
          <a:chOff x="0" y="0"/>
          <a:chExt cx="0" cy="0"/>
        </a:xfrm>
      </p:grpSpPr>
      <p:sp>
        <p:nvSpPr>
          <p:cNvPr id="4" name="Picture Placeholder 3"/>
          <p:cNvSpPr>
            <a:spLocks noGrp="1"/>
          </p:cNvSpPr>
          <p:nvPr>
            <p:ph type="pic" sz="quarter" idx="13" hasCustomPrompt="1"/>
          </p:nvPr>
        </p:nvSpPr>
        <p:spPr>
          <a:xfrm>
            <a:off x="0" y="1143000"/>
            <a:ext cx="9144000" cy="3429000"/>
          </a:xfrm>
          <a:prstGeom prst="rect">
            <a:avLst/>
          </a:prstGeom>
        </p:spPr>
        <p:txBody>
          <a:bodyPr vert="horz" anchor="ctr"/>
          <a:lstStyle>
            <a:lvl1pPr marL="0" indent="0" algn="ctr">
              <a:buNone/>
              <a:defRPr>
                <a:solidFill>
                  <a:schemeClr val="tx2"/>
                </a:solidFill>
              </a:defRPr>
            </a:lvl1pPr>
          </a:lstStyle>
          <a:p>
            <a:r>
              <a:rPr lang="en-US" dirty="0"/>
              <a:t>Insert media here</a:t>
            </a:r>
          </a:p>
        </p:txBody>
      </p:sp>
      <p:sp>
        <p:nvSpPr>
          <p:cNvPr id="10" name="Title 1">
            <a:extLst>
              <a:ext uri="{FF2B5EF4-FFF2-40B4-BE49-F238E27FC236}">
                <a16:creationId xmlns:a16="http://schemas.microsoft.com/office/drawing/2014/main" id="{F7701FDA-857B-4B97-A1E3-A1B888D9CB7E}"/>
              </a:ext>
            </a:extLst>
          </p:cNvPr>
          <p:cNvSpPr>
            <a:spLocks noGrp="1"/>
          </p:cNvSpPr>
          <p:nvPr>
            <p:ph type="title"/>
          </p:nvPr>
        </p:nvSpPr>
        <p:spPr>
          <a:xfrm>
            <a:off x="384048" y="274320"/>
            <a:ext cx="8382437" cy="795528"/>
          </a:xfrm>
        </p:spPr>
        <p:txBody>
          <a:bodyPr/>
          <a:lstStyle/>
          <a:p>
            <a:r>
              <a:rPr lang="en-US" smtClean="0"/>
              <a:t>Click to edit Master title style</a:t>
            </a:r>
            <a:endParaRPr lang="en-US" dirty="0"/>
          </a:p>
        </p:txBody>
      </p:sp>
      <p:sp>
        <p:nvSpPr>
          <p:cNvPr id="3" name="Date Placeholder 2">
            <a:extLst>
              <a:ext uri="{FF2B5EF4-FFF2-40B4-BE49-F238E27FC236}">
                <a16:creationId xmlns:a16="http://schemas.microsoft.com/office/drawing/2014/main" id="{E76CC38F-9F2A-422F-979B-8828A725FA85}"/>
              </a:ext>
            </a:extLst>
          </p:cNvPr>
          <p:cNvSpPr>
            <a:spLocks noGrp="1"/>
          </p:cNvSpPr>
          <p:nvPr>
            <p:ph type="dt" sz="half" idx="14"/>
          </p:nvPr>
        </p:nvSpPr>
        <p:spPr/>
        <p:txBody>
          <a:bodyPr/>
          <a:lstStyle/>
          <a:p>
            <a:fld id="{053C89F2-7833-484F-A65C-662F6D68DDD3}" type="datetime1">
              <a:rPr lang="en-US" smtClean="0"/>
              <a:t>8/21/2020</a:t>
            </a:fld>
            <a:endParaRPr lang="en-US" dirty="0"/>
          </a:p>
        </p:txBody>
      </p:sp>
      <p:sp>
        <p:nvSpPr>
          <p:cNvPr id="5" name="Footer Placeholder 4">
            <a:extLst>
              <a:ext uri="{FF2B5EF4-FFF2-40B4-BE49-F238E27FC236}">
                <a16:creationId xmlns:a16="http://schemas.microsoft.com/office/drawing/2014/main" id="{46887D2D-86BD-4F81-ABB2-617104A445E8}"/>
              </a:ext>
            </a:extLst>
          </p:cNvPr>
          <p:cNvSpPr>
            <a:spLocks noGrp="1"/>
          </p:cNvSpPr>
          <p:nvPr>
            <p:ph type="ftr" sz="quarter" idx="15"/>
          </p:nvPr>
        </p:nvSpPr>
        <p:spPr/>
        <p:txBody>
          <a:bodyPr/>
          <a:lstStyle/>
          <a:p>
            <a:r>
              <a:rPr lang="en-US"/>
              <a:t>© 2018 Cognizant</a:t>
            </a:r>
            <a:endParaRPr lang="en-US" dirty="0"/>
          </a:p>
        </p:txBody>
      </p:sp>
      <p:sp>
        <p:nvSpPr>
          <p:cNvPr id="6" name="Slide Number Placeholder 5">
            <a:extLst>
              <a:ext uri="{FF2B5EF4-FFF2-40B4-BE49-F238E27FC236}">
                <a16:creationId xmlns:a16="http://schemas.microsoft.com/office/drawing/2014/main" id="{24DDFD90-6BB1-437F-9F87-F0EE11D6B0F0}"/>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9" name="Straight Connector 8">
            <a:extLst>
              <a:ext uri="{FF2B5EF4-FFF2-40B4-BE49-F238E27FC236}">
                <a16:creationId xmlns:a16="http://schemas.microsoft.com/office/drawing/2014/main" id="{26E7E8EB-BBE8-401F-8C15-7A754DD1C2CB}"/>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2F5B8BF-A1CE-42CC-ACF4-0A5192FDE5F8}"/>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161898538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edia &amp; Tex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6" y="274321"/>
            <a:ext cx="4114800" cy="4297679"/>
          </a:xfrm>
        </p:spPr>
        <p:txBody>
          <a:bodyPr/>
          <a:lstStyle>
            <a:lvl1pPr>
              <a:defRPr>
                <a:solidFill>
                  <a:schemeClr val="tx2"/>
                </a:soli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Media Placeholder 15">
            <a:extLst>
              <a:ext uri="{FF2B5EF4-FFF2-40B4-BE49-F238E27FC236}">
                <a16:creationId xmlns:a16="http://schemas.microsoft.com/office/drawing/2014/main" id="{CEB5CA12-0E7C-45C9-92C9-E64DA0065752}"/>
              </a:ext>
            </a:extLst>
          </p:cNvPr>
          <p:cNvSpPr>
            <a:spLocks noGrp="1"/>
          </p:cNvSpPr>
          <p:nvPr>
            <p:ph type="media" sz="quarter" idx="17" hasCustomPrompt="1"/>
          </p:nvPr>
        </p:nvSpPr>
        <p:spPr>
          <a:xfrm>
            <a:off x="0" y="0"/>
            <a:ext cx="4498848" cy="4572000"/>
          </a:xfrm>
        </p:spPr>
        <p:txBody>
          <a:bodyPr anchor="ctr"/>
          <a:lstStyle>
            <a:lvl1pPr marL="0" marR="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Insert media here</a:t>
            </a:r>
          </a:p>
        </p:txBody>
      </p:sp>
      <p:sp>
        <p:nvSpPr>
          <p:cNvPr id="2" name="Date Placeholder 1">
            <a:extLst>
              <a:ext uri="{FF2B5EF4-FFF2-40B4-BE49-F238E27FC236}">
                <a16:creationId xmlns:a16="http://schemas.microsoft.com/office/drawing/2014/main" id="{D9F91859-85A6-4652-BB50-DE18F40DAE17}"/>
              </a:ext>
            </a:extLst>
          </p:cNvPr>
          <p:cNvSpPr>
            <a:spLocks noGrp="1"/>
          </p:cNvSpPr>
          <p:nvPr>
            <p:ph type="dt" sz="half" idx="18"/>
          </p:nvPr>
        </p:nvSpPr>
        <p:spPr/>
        <p:txBody>
          <a:bodyPr/>
          <a:lstStyle/>
          <a:p>
            <a:fld id="{92891E91-9488-4616-A4E9-562C551F1C22}" type="datetime1">
              <a:rPr lang="en-US" smtClean="0"/>
              <a:t>8/21/2020</a:t>
            </a:fld>
            <a:endParaRPr lang="en-US" dirty="0"/>
          </a:p>
        </p:txBody>
      </p:sp>
      <p:sp>
        <p:nvSpPr>
          <p:cNvPr id="3" name="Footer Placeholder 2">
            <a:extLst>
              <a:ext uri="{FF2B5EF4-FFF2-40B4-BE49-F238E27FC236}">
                <a16:creationId xmlns:a16="http://schemas.microsoft.com/office/drawing/2014/main" id="{699760E2-6197-4679-A293-2A1317EFAB4B}"/>
              </a:ext>
            </a:extLst>
          </p:cNvPr>
          <p:cNvSpPr>
            <a:spLocks noGrp="1"/>
          </p:cNvSpPr>
          <p:nvPr>
            <p:ph type="ftr" sz="quarter" idx="19"/>
          </p:nvPr>
        </p:nvSpPr>
        <p:spPr/>
        <p:txBody>
          <a:bodyPr/>
          <a:lstStyle/>
          <a:p>
            <a:r>
              <a:rPr lang="en-US"/>
              <a:t>© 2018 Cognizant</a:t>
            </a:r>
            <a:endParaRPr lang="en-US" dirty="0"/>
          </a:p>
        </p:txBody>
      </p:sp>
      <p:sp>
        <p:nvSpPr>
          <p:cNvPr id="5" name="Slide Number Placeholder 4">
            <a:extLst>
              <a:ext uri="{FF2B5EF4-FFF2-40B4-BE49-F238E27FC236}">
                <a16:creationId xmlns:a16="http://schemas.microsoft.com/office/drawing/2014/main" id="{DEF677D8-5DFC-45CA-854E-7E2FDF7D4794}"/>
              </a:ext>
            </a:extLst>
          </p:cNvPr>
          <p:cNvSpPr>
            <a:spLocks noGrp="1"/>
          </p:cNvSpPr>
          <p:nvPr>
            <p:ph type="sldNum" sz="quarter" idx="20"/>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FB6A4D1D-419D-453A-9A35-9EF2960602A8}"/>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3AA30451-9D03-4FA5-AF5E-920706E8ED2F}"/>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277647945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Image &amp; Tex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6" y="274320"/>
            <a:ext cx="4114800" cy="4297678"/>
          </a:xfrm>
        </p:spPr>
        <p:txBody>
          <a:bodyPr/>
          <a:lstStyle>
            <a:lvl1pPr>
              <a:defRPr>
                <a:solidFill>
                  <a:schemeClr val="tx2"/>
                </a:soli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Picture Placeholder 2">
            <a:extLst>
              <a:ext uri="{FF2B5EF4-FFF2-40B4-BE49-F238E27FC236}">
                <a16:creationId xmlns:a16="http://schemas.microsoft.com/office/drawing/2014/main" id="{A8E3F330-9F76-4B2D-936C-BA1660611058}"/>
              </a:ext>
            </a:extLst>
          </p:cNvPr>
          <p:cNvSpPr>
            <a:spLocks noGrp="1"/>
          </p:cNvSpPr>
          <p:nvPr>
            <p:ph type="pic" sz="quarter" idx="14" hasCustomPrompt="1"/>
          </p:nvPr>
        </p:nvSpPr>
        <p:spPr>
          <a:xfrm>
            <a:off x="0" y="0"/>
            <a:ext cx="4498975" cy="4572000"/>
          </a:xfrm>
        </p:spPr>
        <p:txBody>
          <a:bodyPr anchor="ctr"/>
          <a:lstStyle>
            <a:lvl1pPr marL="0" marR="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2" name="Date Placeholder 1">
            <a:extLst>
              <a:ext uri="{FF2B5EF4-FFF2-40B4-BE49-F238E27FC236}">
                <a16:creationId xmlns:a16="http://schemas.microsoft.com/office/drawing/2014/main" id="{FCC1D49F-49AB-492E-AADA-3FDC394DFDFE}"/>
              </a:ext>
            </a:extLst>
          </p:cNvPr>
          <p:cNvSpPr>
            <a:spLocks noGrp="1"/>
          </p:cNvSpPr>
          <p:nvPr>
            <p:ph type="dt" sz="half" idx="15"/>
          </p:nvPr>
        </p:nvSpPr>
        <p:spPr/>
        <p:txBody>
          <a:bodyPr/>
          <a:lstStyle/>
          <a:p>
            <a:fld id="{A3F262AA-DEDE-48CB-AC20-EF8642D85293}" type="datetime1">
              <a:rPr lang="en-US" smtClean="0"/>
              <a:t>8/21/2020</a:t>
            </a:fld>
            <a:endParaRPr lang="en-US" dirty="0"/>
          </a:p>
        </p:txBody>
      </p:sp>
      <p:sp>
        <p:nvSpPr>
          <p:cNvPr id="5" name="Footer Placeholder 4">
            <a:extLst>
              <a:ext uri="{FF2B5EF4-FFF2-40B4-BE49-F238E27FC236}">
                <a16:creationId xmlns:a16="http://schemas.microsoft.com/office/drawing/2014/main" id="{9787AAB2-79C4-4D8A-B367-D69C5CB97715}"/>
              </a:ext>
            </a:extLst>
          </p:cNvPr>
          <p:cNvSpPr>
            <a:spLocks noGrp="1"/>
          </p:cNvSpPr>
          <p:nvPr>
            <p:ph type="ftr" sz="quarter" idx="16"/>
          </p:nvPr>
        </p:nvSpPr>
        <p:spPr/>
        <p:txBody>
          <a:bodyPr/>
          <a:lstStyle/>
          <a:p>
            <a:r>
              <a:rPr lang="en-US"/>
              <a:t>© 2018 Cognizant</a:t>
            </a:r>
            <a:endParaRPr lang="en-US" dirty="0"/>
          </a:p>
        </p:txBody>
      </p:sp>
      <p:sp>
        <p:nvSpPr>
          <p:cNvPr id="6" name="Slide Number Placeholder 5">
            <a:extLst>
              <a:ext uri="{FF2B5EF4-FFF2-40B4-BE49-F238E27FC236}">
                <a16:creationId xmlns:a16="http://schemas.microsoft.com/office/drawing/2014/main" id="{B80EC04C-1500-45F6-8042-1CE988757A42}"/>
              </a:ext>
            </a:extLst>
          </p:cNvPr>
          <p:cNvSpPr>
            <a:spLocks noGrp="1"/>
          </p:cNvSpPr>
          <p:nvPr>
            <p:ph type="sldNum" sz="quarter" idx="17"/>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092DAA9B-CFA7-4AA1-B116-CD98263A7298}"/>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3F9A740-E5A2-4D3A-836A-46E192FC2100}"/>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274295688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9D512A5-02AD-4CE7-95D7-2098ED248CD3}"/>
              </a:ext>
            </a:extLst>
          </p:cNvPr>
          <p:cNvPicPr>
            <a:picLocks noChangeAspect="1"/>
          </p:cNvPicPr>
          <p:nvPr userDrawn="1"/>
        </p:nvPicPr>
        <p:blipFill>
          <a:blip r:embed="rId2"/>
          <a:stretch>
            <a:fillRect/>
          </a:stretch>
        </p:blipFill>
        <p:spPr>
          <a:xfrm>
            <a:off x="0" y="5975"/>
            <a:ext cx="9133377" cy="5137525"/>
          </a:xfrm>
          <a:prstGeom prst="rect">
            <a:avLst/>
          </a:prstGeom>
        </p:spPr>
      </p:pic>
      <p:sp>
        <p:nvSpPr>
          <p:cNvPr id="2" name="Title 1"/>
          <p:cNvSpPr>
            <a:spLocks noGrp="1"/>
          </p:cNvSpPr>
          <p:nvPr>
            <p:ph type="title" hasCustomPrompt="1"/>
          </p:nvPr>
        </p:nvSpPr>
        <p:spPr>
          <a:xfrm>
            <a:off x="612648" y="1828800"/>
            <a:ext cx="7772400" cy="329184"/>
          </a:xfrm>
        </p:spPr>
        <p:txBody>
          <a:bodyPr anchor="b" anchorCtr="0">
            <a:noAutofit/>
          </a:bodyPr>
          <a:lstStyle>
            <a:lvl1pPr>
              <a:defRPr sz="3200">
                <a:solidFill>
                  <a:schemeClr val="tx1"/>
                </a:solidFill>
              </a:defRPr>
            </a:lvl1pPr>
          </a:lstStyle>
          <a:p>
            <a:r>
              <a:rPr lang="en-US" dirty="0"/>
              <a:t>Thank you</a:t>
            </a:r>
          </a:p>
        </p:txBody>
      </p:sp>
      <p:sp>
        <p:nvSpPr>
          <p:cNvPr id="8" name="Text Placeholder 7"/>
          <p:cNvSpPr>
            <a:spLocks noGrp="1"/>
          </p:cNvSpPr>
          <p:nvPr>
            <p:ph type="body" sz="quarter" idx="10" hasCustomPrompt="1"/>
          </p:nvPr>
        </p:nvSpPr>
        <p:spPr>
          <a:xfrm>
            <a:off x="612648" y="2441448"/>
            <a:ext cx="7772400" cy="630936"/>
          </a:xfrm>
          <a:prstGeom prst="rect">
            <a:avLst/>
          </a:prstGeom>
        </p:spPr>
        <p:txBody>
          <a:bodyPr vert="horz">
            <a:normAutofit/>
          </a:bodyPr>
          <a:lstStyle>
            <a:lvl1pPr marL="0" indent="0">
              <a:buNone/>
              <a:defRPr sz="2000">
                <a:solidFill>
                  <a:schemeClr val="tx1"/>
                </a:solidFill>
              </a:defRPr>
            </a:lvl1pPr>
            <a:lvl2pPr marL="0" indent="0">
              <a:buNone/>
              <a:defRPr sz="2000">
                <a:solidFill>
                  <a:schemeClr val="tx1"/>
                </a:solidFill>
              </a:defRPr>
            </a:lvl2pPr>
            <a:lvl3pPr marL="0" indent="0">
              <a:buNone/>
              <a:defRPr sz="2000">
                <a:solidFill>
                  <a:schemeClr val="tx1"/>
                </a:solidFill>
              </a:defRPr>
            </a:lvl3pPr>
            <a:lvl4pPr marL="0" indent="0">
              <a:buNone/>
              <a:defRPr sz="2000">
                <a:solidFill>
                  <a:schemeClr val="tx1"/>
                </a:solidFill>
              </a:defRPr>
            </a:lvl4pPr>
            <a:lvl5pPr marL="0" indent="0">
              <a:buNone/>
              <a:defRPr sz="2000">
                <a:solidFill>
                  <a:schemeClr val="tx1"/>
                </a:solidFill>
              </a:defRPr>
            </a:lvl5pPr>
            <a:lvl6pPr marL="0" indent="0">
              <a:buNone/>
              <a:defRPr sz="2000">
                <a:solidFill>
                  <a:schemeClr val="tx1"/>
                </a:solidFill>
              </a:defRPr>
            </a:lvl6pPr>
            <a:lvl7pPr marL="0" indent="0">
              <a:buNone/>
              <a:defRPr sz="2000">
                <a:solidFill>
                  <a:schemeClr val="tx1"/>
                </a:solidFill>
              </a:defRPr>
            </a:lvl7pPr>
            <a:lvl8pPr marL="0" indent="0">
              <a:buNone/>
              <a:defRPr sz="2000">
                <a:solidFill>
                  <a:schemeClr val="tx1"/>
                </a:solidFill>
              </a:defRPr>
            </a:lvl8pPr>
            <a:lvl9pPr marL="0" indent="0">
              <a:buNone/>
              <a:defRPr sz="2000">
                <a:solidFill>
                  <a:schemeClr val="tx1"/>
                </a:solidFill>
              </a:defRPr>
            </a:lvl9pPr>
          </a:lstStyle>
          <a:p>
            <a:pPr lvl="0"/>
            <a:r>
              <a:rPr lang="en-US" dirty="0"/>
              <a:t>Name</a:t>
            </a:r>
            <a:br>
              <a:rPr lang="en-US" dirty="0"/>
            </a:br>
            <a:r>
              <a:rPr lang="en-US" dirty="0"/>
              <a:t>Email (optional)</a:t>
            </a:r>
          </a:p>
        </p:txBody>
      </p:sp>
      <p:sp>
        <p:nvSpPr>
          <p:cNvPr id="6" name="TextBox 5"/>
          <p:cNvSpPr txBox="1"/>
          <p:nvPr userDrawn="1"/>
        </p:nvSpPr>
        <p:spPr>
          <a:xfrm>
            <a:off x="3588152" y="-972273"/>
            <a:ext cx="184731" cy="369332"/>
          </a:xfrm>
          <a:prstGeom prst="rect">
            <a:avLst/>
          </a:prstGeom>
          <a:noFill/>
        </p:spPr>
        <p:txBody>
          <a:bodyPr wrap="none" rtlCol="0">
            <a:spAutoFit/>
          </a:bodyPr>
          <a:lstStyle/>
          <a:p>
            <a:endParaRPr lang="en-US" dirty="0" err="1">
              <a:solidFill>
                <a:schemeClr val="tx2"/>
              </a:solidFill>
            </a:endParaRPr>
          </a:p>
        </p:txBody>
      </p:sp>
      <p:cxnSp>
        <p:nvCxnSpPr>
          <p:cNvPr id="11" name="Straight Connector 10">
            <a:extLst>
              <a:ext uri="{FF2B5EF4-FFF2-40B4-BE49-F238E27FC236}">
                <a16:creationId xmlns:a16="http://schemas.microsoft.com/office/drawing/2014/main" id="{8FFA5237-4D06-4CB8-B81D-E6E000044E96}"/>
              </a:ext>
            </a:extLst>
          </p:cNvPr>
          <p:cNvCxnSpPr>
            <a:cxnSpLocks/>
          </p:cNvCxnSpPr>
          <p:nvPr userDrawn="1"/>
        </p:nvCxnSpPr>
        <p:spPr>
          <a:xfrm>
            <a:off x="611138" y="2299716"/>
            <a:ext cx="1858684" cy="0"/>
          </a:xfrm>
          <a:prstGeom prst="line">
            <a:avLst/>
          </a:prstGeom>
          <a:ln>
            <a:solidFill>
              <a:srgbClr val="00A45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94BBC5B1-60EC-4841-A052-A7EA10470940}"/>
              </a:ext>
            </a:extLst>
          </p:cNvPr>
          <p:cNvPicPr>
            <a:picLocks noChangeAspect="1"/>
          </p:cNvPicPr>
          <p:nvPr userDrawn="1"/>
        </p:nvPicPr>
        <p:blipFill>
          <a:blip r:embed="rId3"/>
          <a:stretch>
            <a:fillRect/>
          </a:stretch>
        </p:blipFill>
        <p:spPr bwMode="black">
          <a:xfrm>
            <a:off x="6294697" y="384048"/>
            <a:ext cx="2385905" cy="512064"/>
          </a:xfrm>
          <a:prstGeom prst="rect">
            <a:avLst/>
          </a:prstGeom>
        </p:spPr>
      </p:pic>
    </p:spTree>
    <p:extLst>
      <p:ext uri="{BB962C8B-B14F-4D97-AF65-F5344CB8AC3E}">
        <p14:creationId xmlns:p14="http://schemas.microsoft.com/office/powerpoint/2010/main" val="274567334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theme" Target="../theme/theme2.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8"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34" Type="http://schemas.openxmlformats.org/officeDocument/2006/relationships/theme" Target="../theme/theme3.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slideLayout" Target="../slideLayouts/slideLayout98.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8"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 Type="http://schemas.openxmlformats.org/officeDocument/2006/relationships/slideLayout" Target="../slideLayouts/slideLayout102.xml"/><Relationship Id="rId21" Type="http://schemas.openxmlformats.org/officeDocument/2006/relationships/slideLayout" Target="../slideLayouts/slideLayout120.xml"/><Relationship Id="rId34" Type="http://schemas.openxmlformats.org/officeDocument/2006/relationships/slideLayout" Target="../slideLayouts/slideLayout133.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slideLayout" Target="../slideLayouts/slideLayout132.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29" Type="http://schemas.openxmlformats.org/officeDocument/2006/relationships/slideLayout" Target="../slideLayouts/slideLayout128.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slideLayout" Target="../slideLayouts/slideLayout131.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slideLayout" Target="../slideLayouts/slideLayout130.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35" Type="http://schemas.openxmlformats.org/officeDocument/2006/relationships/theme" Target="../theme/theme4.xml"/><Relationship Id="rId8" Type="http://schemas.openxmlformats.org/officeDocument/2006/relationships/slideLayout" Target="../slideLayouts/slideLayout107.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26" Type="http://schemas.openxmlformats.org/officeDocument/2006/relationships/slideLayout" Target="../slideLayouts/slideLayout159.xml"/><Relationship Id="rId3" Type="http://schemas.openxmlformats.org/officeDocument/2006/relationships/slideLayout" Target="../slideLayouts/slideLayout136.xml"/><Relationship Id="rId21" Type="http://schemas.openxmlformats.org/officeDocument/2006/relationships/slideLayout" Target="../slideLayouts/slideLayout154.xml"/><Relationship Id="rId34" Type="http://schemas.openxmlformats.org/officeDocument/2006/relationships/theme" Target="../theme/theme5.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5" Type="http://schemas.openxmlformats.org/officeDocument/2006/relationships/slideLayout" Target="../slideLayouts/slideLayout158.xml"/><Relationship Id="rId33" Type="http://schemas.openxmlformats.org/officeDocument/2006/relationships/slideLayout" Target="../slideLayouts/slideLayout166.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0" Type="http://schemas.openxmlformats.org/officeDocument/2006/relationships/slideLayout" Target="../slideLayouts/slideLayout153.xml"/><Relationship Id="rId29" Type="http://schemas.openxmlformats.org/officeDocument/2006/relationships/slideLayout" Target="../slideLayouts/slideLayout162.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24" Type="http://schemas.openxmlformats.org/officeDocument/2006/relationships/slideLayout" Target="../slideLayouts/slideLayout157.xml"/><Relationship Id="rId32" Type="http://schemas.openxmlformats.org/officeDocument/2006/relationships/slideLayout" Target="../slideLayouts/slideLayout165.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23" Type="http://schemas.openxmlformats.org/officeDocument/2006/relationships/slideLayout" Target="../slideLayouts/slideLayout156.xml"/><Relationship Id="rId28" Type="http://schemas.openxmlformats.org/officeDocument/2006/relationships/slideLayout" Target="../slideLayouts/slideLayout161.xml"/><Relationship Id="rId10" Type="http://schemas.openxmlformats.org/officeDocument/2006/relationships/slideLayout" Target="../slideLayouts/slideLayout143.xml"/><Relationship Id="rId19" Type="http://schemas.openxmlformats.org/officeDocument/2006/relationships/slideLayout" Target="../slideLayouts/slideLayout152.xml"/><Relationship Id="rId31" Type="http://schemas.openxmlformats.org/officeDocument/2006/relationships/slideLayout" Target="../slideLayouts/slideLayout164.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 Id="rId22" Type="http://schemas.openxmlformats.org/officeDocument/2006/relationships/slideLayout" Target="../slideLayouts/slideLayout155.xml"/><Relationship Id="rId27" Type="http://schemas.openxmlformats.org/officeDocument/2006/relationships/slideLayout" Target="../slideLayouts/slideLayout160.xml"/><Relationship Id="rId30" Type="http://schemas.openxmlformats.org/officeDocument/2006/relationships/slideLayout" Target="../slideLayouts/slideLayout163.xml"/><Relationship Id="rId8" Type="http://schemas.openxmlformats.org/officeDocument/2006/relationships/slideLayout" Target="../slideLayouts/slideLayout14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74.xml"/><Relationship Id="rId3" Type="http://schemas.openxmlformats.org/officeDocument/2006/relationships/slideLayout" Target="../slideLayouts/slideLayout169.xml"/><Relationship Id="rId7" Type="http://schemas.openxmlformats.org/officeDocument/2006/relationships/slideLayout" Target="../slideLayouts/slideLayout173.xml"/><Relationship Id="rId2" Type="http://schemas.openxmlformats.org/officeDocument/2006/relationships/slideLayout" Target="../slideLayouts/slideLayout168.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image" Target="../media/image2.png"/><Relationship Id="rId5" Type="http://schemas.openxmlformats.org/officeDocument/2006/relationships/slideLayout" Target="../slideLayouts/slideLayout171.xml"/><Relationship Id="rId10" Type="http://schemas.openxmlformats.org/officeDocument/2006/relationships/theme" Target="../theme/theme6.xml"/><Relationship Id="rId4" Type="http://schemas.openxmlformats.org/officeDocument/2006/relationships/slideLayout" Target="../slideLayouts/slideLayout170.xml"/><Relationship Id="rId9" Type="http://schemas.openxmlformats.org/officeDocument/2006/relationships/slideLayout" Target="../slideLayouts/slideLayout1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9947BC-C135-4AF9-80CB-7EC49EFAF7EE}"/>
              </a:ext>
            </a:extLst>
          </p:cNvPr>
          <p:cNvSpPr>
            <a:spLocks noGrp="1"/>
          </p:cNvSpPr>
          <p:nvPr>
            <p:ph type="title"/>
          </p:nvPr>
        </p:nvSpPr>
        <p:spPr>
          <a:xfrm>
            <a:off x="384048" y="274320"/>
            <a:ext cx="8385048" cy="795528"/>
          </a:xfrm>
          <a:prstGeom prst="rect">
            <a:avLst/>
          </a:prstGeom>
        </p:spPr>
        <p:txBody>
          <a:bodyPr vert="horz" lIns="0" tIns="0" rIns="0" bIns="0" rtlCol="0" anchor="t" anchorCtr="0">
            <a:normAutofit/>
          </a:bodyPr>
          <a:lstStyle/>
          <a:p>
            <a:r>
              <a:rPr lang="en-US" smtClean="0"/>
              <a:t>Click to edit Master title style</a:t>
            </a:r>
            <a:endParaRPr lang="en-US" dirty="0"/>
          </a:p>
        </p:txBody>
      </p:sp>
      <p:sp>
        <p:nvSpPr>
          <p:cNvPr id="3" name="Text Placeholder 2">
            <a:extLst>
              <a:ext uri="{FF2B5EF4-FFF2-40B4-BE49-F238E27FC236}">
                <a16:creationId xmlns:a16="http://schemas.microsoft.com/office/drawing/2014/main" id="{178C3981-E47F-4B94-A56D-1A8F4B3B3863}"/>
              </a:ext>
            </a:extLst>
          </p:cNvPr>
          <p:cNvSpPr>
            <a:spLocks noGrp="1"/>
          </p:cNvSpPr>
          <p:nvPr>
            <p:ph type="body" idx="1"/>
          </p:nvPr>
        </p:nvSpPr>
        <p:spPr>
          <a:xfrm>
            <a:off x="384048" y="1261872"/>
            <a:ext cx="8385048" cy="331927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417B5ED4-B674-4C32-9514-6C6A986BC37F}"/>
              </a:ext>
            </a:extLst>
          </p:cNvPr>
          <p:cNvSpPr>
            <a:spLocks noGrp="1"/>
          </p:cNvSpPr>
          <p:nvPr>
            <p:ph type="dt" sz="half" idx="2"/>
          </p:nvPr>
        </p:nvSpPr>
        <p:spPr>
          <a:xfrm>
            <a:off x="5486400" y="4800600"/>
            <a:ext cx="914400" cy="155448"/>
          </a:xfrm>
          <a:prstGeom prst="rect">
            <a:avLst/>
          </a:prstGeom>
        </p:spPr>
        <p:txBody>
          <a:bodyPr vert="horz" lIns="0" tIns="0" rIns="0" bIns="0" rtlCol="0" anchor="ctr"/>
          <a:lstStyle>
            <a:lvl1pPr algn="r">
              <a:defRPr sz="750">
                <a:solidFill>
                  <a:schemeClr val="tx1"/>
                </a:solidFill>
              </a:defRPr>
            </a:lvl1pPr>
          </a:lstStyle>
          <a:p>
            <a:fld id="{5F5AF0FA-12EC-48F6-9B4F-3D564FF98BE0}" type="datetime1">
              <a:rPr lang="en-US" smtClean="0"/>
              <a:t>8/21/2020</a:t>
            </a:fld>
            <a:endParaRPr lang="en-US" dirty="0"/>
          </a:p>
        </p:txBody>
      </p:sp>
      <p:sp>
        <p:nvSpPr>
          <p:cNvPr id="9" name="Footer Placeholder 8">
            <a:extLst>
              <a:ext uri="{FF2B5EF4-FFF2-40B4-BE49-F238E27FC236}">
                <a16:creationId xmlns:a16="http://schemas.microsoft.com/office/drawing/2014/main" id="{AB68013F-8083-4869-B1B8-42E270F30CB8}"/>
              </a:ext>
            </a:extLst>
          </p:cNvPr>
          <p:cNvSpPr>
            <a:spLocks noGrp="1"/>
          </p:cNvSpPr>
          <p:nvPr>
            <p:ph type="ftr" sz="quarter" idx="3"/>
          </p:nvPr>
        </p:nvSpPr>
        <p:spPr>
          <a:xfrm>
            <a:off x="640080" y="4800600"/>
            <a:ext cx="4572000" cy="155448"/>
          </a:xfrm>
          <a:prstGeom prst="rect">
            <a:avLst/>
          </a:prstGeom>
        </p:spPr>
        <p:txBody>
          <a:bodyPr vert="horz" lIns="0" tIns="0" rIns="0" bIns="0" rtlCol="0" anchor="ctr"/>
          <a:lstStyle>
            <a:lvl1pPr algn="l">
              <a:defRPr sz="750">
                <a:solidFill>
                  <a:schemeClr val="tx1"/>
                </a:solidFill>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a:t>© 2018 Cognizant</a:t>
            </a:r>
            <a:endParaRPr lang="en-US" dirty="0"/>
          </a:p>
        </p:txBody>
      </p:sp>
      <p:sp>
        <p:nvSpPr>
          <p:cNvPr id="10" name="Slide Number Placeholder 9">
            <a:extLst>
              <a:ext uri="{FF2B5EF4-FFF2-40B4-BE49-F238E27FC236}">
                <a16:creationId xmlns:a16="http://schemas.microsoft.com/office/drawing/2014/main" id="{42EC2F54-FE71-419F-B3E9-62861D2AA5EE}"/>
              </a:ext>
            </a:extLst>
          </p:cNvPr>
          <p:cNvSpPr>
            <a:spLocks noGrp="1"/>
          </p:cNvSpPr>
          <p:nvPr>
            <p:ph type="sldNum" sz="quarter" idx="4"/>
          </p:nvPr>
        </p:nvSpPr>
        <p:spPr>
          <a:xfrm>
            <a:off x="384048" y="4800600"/>
            <a:ext cx="228600" cy="155448"/>
          </a:xfrm>
          <a:prstGeom prst="rect">
            <a:avLst/>
          </a:prstGeom>
        </p:spPr>
        <p:txBody>
          <a:bodyPr vert="horz" lIns="0" tIns="0" rIns="0" bIns="0" rtlCol="0" anchor="ctr"/>
          <a:lstStyle>
            <a:lvl1pPr algn="l">
              <a:defRPr sz="900" b="1">
                <a:solidFill>
                  <a:schemeClr val="accent6"/>
                </a:solidFill>
              </a:defRPr>
            </a:lvl1pPr>
          </a:lstStyle>
          <a:p>
            <a:fld id="{2EFEF571-C9B4-4D92-A7F7-315B894862A8}" type="slidenum">
              <a:rPr lang="en-US" smtClean="0"/>
              <a:pPr/>
              <a:t>‹#›</a:t>
            </a:fld>
            <a:endParaRPr lang="en-US" dirty="0"/>
          </a:p>
        </p:txBody>
      </p:sp>
    </p:spTree>
    <p:extLst>
      <p:ext uri="{BB962C8B-B14F-4D97-AF65-F5344CB8AC3E}">
        <p14:creationId xmlns:p14="http://schemas.microsoft.com/office/powerpoint/2010/main" val="842755451"/>
      </p:ext>
    </p:extLst>
  </p:cSld>
  <p:clrMap bg1="lt1" tx1="dk1" bg2="lt2" tx2="dk2" accent1="accent1" accent2="accent2" accent3="accent3" accent4="accent4" accent5="accent5" accent6="accent6" hlink="hlink" folHlink="folHlink"/>
  <p:sldLayoutIdLst>
    <p:sldLayoutId id="2147493615" r:id="rId1"/>
    <p:sldLayoutId id="2147493616" r:id="rId2"/>
    <p:sldLayoutId id="2147493617" r:id="rId3"/>
    <p:sldLayoutId id="2147493618" r:id="rId4"/>
    <p:sldLayoutId id="2147493619" r:id="rId5"/>
    <p:sldLayoutId id="2147493620" r:id="rId6"/>
    <p:sldLayoutId id="2147493621" r:id="rId7"/>
    <p:sldLayoutId id="2147493622" r:id="rId8"/>
    <p:sldLayoutId id="2147493623" r:id="rId9"/>
    <p:sldLayoutId id="2147493624" r:id="rId10"/>
    <p:sldLayoutId id="2147493625" r:id="rId11"/>
    <p:sldLayoutId id="2147493626" r:id="rId12"/>
    <p:sldLayoutId id="2147493627" r:id="rId13"/>
    <p:sldLayoutId id="2147493628" r:id="rId14"/>
    <p:sldLayoutId id="2147493629" r:id="rId15"/>
    <p:sldLayoutId id="2147493630" r:id="rId16"/>
    <p:sldLayoutId id="2147493631" r:id="rId17"/>
    <p:sldLayoutId id="2147493632" r:id="rId18"/>
    <p:sldLayoutId id="2147493633" r:id="rId19"/>
    <p:sldLayoutId id="2147493634" r:id="rId20"/>
    <p:sldLayoutId id="2147493635" r:id="rId21"/>
    <p:sldLayoutId id="2147493636" r:id="rId22"/>
    <p:sldLayoutId id="2147493637" r:id="rId23"/>
    <p:sldLayoutId id="2147493638" r:id="rId24"/>
    <p:sldLayoutId id="2147493639" r:id="rId25"/>
    <p:sldLayoutId id="2147493640" r:id="rId26"/>
    <p:sldLayoutId id="2147493641" r:id="rId27"/>
    <p:sldLayoutId id="2147493642" r:id="rId28"/>
    <p:sldLayoutId id="2147493643" r:id="rId29"/>
    <p:sldLayoutId id="2147493644" r:id="rId30"/>
    <p:sldLayoutId id="2147493645" r:id="rId31"/>
    <p:sldLayoutId id="2147493646" r:id="rId32"/>
    <p:sldLayoutId id="2147493647" r:id="rId33"/>
  </p:sldLayoutIdLst>
  <p:hf hdr="0" ftr="0" dt="0"/>
  <p:txStyles>
    <p:title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2"/>
          </a:solidFill>
          <a:latin typeface="Arial" panose="020B0604020202020204" pitchFamily="34" charset="0"/>
          <a:ea typeface="+mn-ea"/>
          <a:cs typeface="Arial" panose="020B0604020202020204" pitchFamily="34" charset="0"/>
        </a:defRPr>
      </a:lvl1pPr>
      <a:lvl2pPr marL="228600" indent="-228600" algn="l" defTabSz="914400" rtl="0" eaLnBrk="1" latinLnBrk="0" hangingPunct="1">
        <a:lnSpc>
          <a:spcPct val="100000"/>
        </a:lnSpc>
        <a:spcBef>
          <a:spcPts val="600"/>
        </a:spcBef>
        <a:buClrTx/>
        <a:buSzPct val="125000"/>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2pPr>
      <a:lvl3pPr marL="457200" indent="-228600" algn="l" defTabSz="914400"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3pPr>
      <a:lvl4pPr marL="685800" indent="-228600" algn="l" defTabSz="914400" rtl="0" eaLnBrk="1" latinLnBrk="0" hangingPunct="1">
        <a:lnSpc>
          <a:spcPct val="100000"/>
        </a:lnSpc>
        <a:spcBef>
          <a:spcPts val="400"/>
        </a:spcBef>
        <a:buClrTx/>
        <a:buSzPct val="100000"/>
        <a:buFont typeface="Courier New" panose="02070309020205020404" pitchFamily="49" charset="0"/>
        <a:buChar char="o"/>
        <a:defRPr sz="1600" kern="1200">
          <a:solidFill>
            <a:schemeClr val="tx2"/>
          </a:solidFill>
          <a:latin typeface="Arial" panose="020B0604020202020204" pitchFamily="34" charset="0"/>
          <a:ea typeface="+mn-ea"/>
          <a:cs typeface="Arial" panose="020B0604020202020204" pitchFamily="34" charset="0"/>
        </a:defRPr>
      </a:lvl4pPr>
      <a:lvl5pPr marL="914400" indent="-228600" algn="l" defTabSz="914400"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5pPr>
      <a:lvl6pPr marL="1143000" indent="-228600" algn="l" defTabSz="914400" rtl="0" eaLnBrk="1" latinLnBrk="0" hangingPunct="1">
        <a:lnSpc>
          <a:spcPct val="100000"/>
        </a:lnSpc>
        <a:spcBef>
          <a:spcPts val="400"/>
        </a:spcBef>
        <a:buClr>
          <a:schemeClr val="accent2"/>
        </a:buClr>
        <a:buSzPct val="125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6pPr>
      <a:lvl7pPr marL="1371600" indent="-228600" algn="l" defTabSz="914400" rtl="0" eaLnBrk="1" latinLnBrk="0" hangingPunct="1">
        <a:lnSpc>
          <a:spcPct val="100000"/>
        </a:lnSpc>
        <a:spcBef>
          <a:spcPts val="400"/>
        </a:spcBef>
        <a:buClr>
          <a:schemeClr val="accent2"/>
        </a:buClr>
        <a:buSzPct val="90000"/>
        <a:buFont typeface="Arial" panose="020B0604020202020204" pitchFamily="34" charset="0"/>
        <a:buChar char="–"/>
        <a:defRPr sz="1600" kern="1200">
          <a:solidFill>
            <a:schemeClr val="tx2"/>
          </a:solidFill>
          <a:latin typeface="+mn-lt"/>
          <a:ea typeface="+mn-ea"/>
          <a:cs typeface="+mn-cs"/>
        </a:defRPr>
      </a:lvl7pPr>
      <a:lvl8pPr marL="1600200" indent="-228600" algn="l" defTabSz="914400" rtl="0" eaLnBrk="1" latinLnBrk="0" hangingPunct="1">
        <a:lnSpc>
          <a:spcPct val="100000"/>
        </a:lnSpc>
        <a:spcBef>
          <a:spcPts val="400"/>
        </a:spcBef>
        <a:buClr>
          <a:schemeClr val="accent2"/>
        </a:buClr>
        <a:buSzPct val="90000"/>
        <a:buFont typeface="Courier New" panose="02070309020205020404" pitchFamily="49" charset="0"/>
        <a:buChar char="o"/>
        <a:defRPr sz="1600" kern="1200">
          <a:solidFill>
            <a:schemeClr val="tx2"/>
          </a:solidFill>
          <a:latin typeface="+mn-lt"/>
          <a:ea typeface="+mn-ea"/>
          <a:cs typeface="+mn-cs"/>
        </a:defRPr>
      </a:lvl8pPr>
      <a:lvl9pPr marL="1600200" indent="-228600" algn="l" defTabSz="914400" rtl="0" eaLnBrk="1" latinLnBrk="0" hangingPunct="1">
        <a:lnSpc>
          <a:spcPct val="100000"/>
        </a:lnSpc>
        <a:spcBef>
          <a:spcPts val="400"/>
        </a:spcBef>
        <a:buClrTx/>
        <a:buSzPct val="90000"/>
        <a:buFont typeface="Courier New" panose="02070309020205020404" pitchFamily="49" charset="0"/>
        <a:buChar char="o"/>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9947BC-C135-4AF9-80CB-7EC49EFAF7EE}"/>
              </a:ext>
            </a:extLst>
          </p:cNvPr>
          <p:cNvSpPr>
            <a:spLocks noGrp="1"/>
          </p:cNvSpPr>
          <p:nvPr>
            <p:ph type="title"/>
          </p:nvPr>
        </p:nvSpPr>
        <p:spPr>
          <a:xfrm>
            <a:off x="384048" y="274320"/>
            <a:ext cx="8385048" cy="795528"/>
          </a:xfrm>
          <a:prstGeom prst="rect">
            <a:avLst/>
          </a:prstGeom>
        </p:spPr>
        <p:txBody>
          <a:bodyPr vert="horz" lIns="0" tIns="0" rIns="0" bIns="0" rtlCol="0" anchor="t" anchorCtr="0">
            <a:normAutofit/>
          </a:bodyPr>
          <a:lstStyle/>
          <a:p>
            <a:r>
              <a:rPr lang="en-US" smtClean="0"/>
              <a:t>Click to edit Master title style</a:t>
            </a:r>
            <a:endParaRPr lang="en-US" dirty="0"/>
          </a:p>
        </p:txBody>
      </p:sp>
      <p:sp>
        <p:nvSpPr>
          <p:cNvPr id="3" name="Text Placeholder 2">
            <a:extLst>
              <a:ext uri="{FF2B5EF4-FFF2-40B4-BE49-F238E27FC236}">
                <a16:creationId xmlns:a16="http://schemas.microsoft.com/office/drawing/2014/main" id="{178C3981-E47F-4B94-A56D-1A8F4B3B3863}"/>
              </a:ext>
            </a:extLst>
          </p:cNvPr>
          <p:cNvSpPr>
            <a:spLocks noGrp="1"/>
          </p:cNvSpPr>
          <p:nvPr>
            <p:ph type="body" idx="1"/>
          </p:nvPr>
        </p:nvSpPr>
        <p:spPr>
          <a:xfrm>
            <a:off x="384048" y="1261872"/>
            <a:ext cx="8385048" cy="331927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417B5ED4-B674-4C32-9514-6C6A986BC37F}"/>
              </a:ext>
            </a:extLst>
          </p:cNvPr>
          <p:cNvSpPr>
            <a:spLocks noGrp="1"/>
          </p:cNvSpPr>
          <p:nvPr>
            <p:ph type="dt" sz="half" idx="2"/>
          </p:nvPr>
        </p:nvSpPr>
        <p:spPr>
          <a:xfrm>
            <a:off x="5486400" y="4800600"/>
            <a:ext cx="914400" cy="155448"/>
          </a:xfrm>
          <a:prstGeom prst="rect">
            <a:avLst/>
          </a:prstGeom>
        </p:spPr>
        <p:txBody>
          <a:bodyPr vert="horz" lIns="0" tIns="0" rIns="0" bIns="0" rtlCol="0" anchor="ctr"/>
          <a:lstStyle>
            <a:lvl1pPr algn="r">
              <a:defRPr sz="750">
                <a:solidFill>
                  <a:schemeClr val="tx1"/>
                </a:solidFill>
              </a:defRPr>
            </a:lvl1pPr>
          </a:lstStyle>
          <a:p>
            <a:fld id="{DECA4253-59BD-44B3-9BB5-73106B0C234C}" type="datetime1">
              <a:rPr lang="en-US" smtClean="0"/>
              <a:t>8/21/2020</a:t>
            </a:fld>
            <a:endParaRPr lang="en-US" dirty="0"/>
          </a:p>
        </p:txBody>
      </p:sp>
      <p:sp>
        <p:nvSpPr>
          <p:cNvPr id="9" name="Footer Placeholder 8">
            <a:extLst>
              <a:ext uri="{FF2B5EF4-FFF2-40B4-BE49-F238E27FC236}">
                <a16:creationId xmlns:a16="http://schemas.microsoft.com/office/drawing/2014/main" id="{AB68013F-8083-4869-B1B8-42E270F30CB8}"/>
              </a:ext>
            </a:extLst>
          </p:cNvPr>
          <p:cNvSpPr>
            <a:spLocks noGrp="1"/>
          </p:cNvSpPr>
          <p:nvPr>
            <p:ph type="ftr" sz="quarter" idx="3"/>
          </p:nvPr>
        </p:nvSpPr>
        <p:spPr>
          <a:xfrm>
            <a:off x="640080" y="4800600"/>
            <a:ext cx="4572000" cy="155448"/>
          </a:xfrm>
          <a:prstGeom prst="rect">
            <a:avLst/>
          </a:prstGeom>
        </p:spPr>
        <p:txBody>
          <a:bodyPr vert="horz" lIns="0" tIns="0" rIns="0" bIns="0" rtlCol="0" anchor="ctr"/>
          <a:lstStyle>
            <a:lvl1pPr algn="l">
              <a:defRPr sz="750">
                <a:solidFill>
                  <a:schemeClr val="tx1"/>
                </a:solidFill>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a:t>© 2018 Cognizant</a:t>
            </a:r>
            <a:endParaRPr lang="en-US" dirty="0"/>
          </a:p>
        </p:txBody>
      </p:sp>
      <p:sp>
        <p:nvSpPr>
          <p:cNvPr id="10" name="Slide Number Placeholder 9">
            <a:extLst>
              <a:ext uri="{FF2B5EF4-FFF2-40B4-BE49-F238E27FC236}">
                <a16:creationId xmlns:a16="http://schemas.microsoft.com/office/drawing/2014/main" id="{42EC2F54-FE71-419F-B3E9-62861D2AA5EE}"/>
              </a:ext>
            </a:extLst>
          </p:cNvPr>
          <p:cNvSpPr>
            <a:spLocks noGrp="1"/>
          </p:cNvSpPr>
          <p:nvPr>
            <p:ph type="sldNum" sz="quarter" idx="4"/>
          </p:nvPr>
        </p:nvSpPr>
        <p:spPr>
          <a:xfrm>
            <a:off x="384048" y="4800600"/>
            <a:ext cx="228600" cy="155448"/>
          </a:xfrm>
          <a:prstGeom prst="rect">
            <a:avLst/>
          </a:prstGeom>
        </p:spPr>
        <p:txBody>
          <a:bodyPr vert="horz" lIns="0" tIns="0" rIns="0" bIns="0" rtlCol="0" anchor="ctr"/>
          <a:lstStyle>
            <a:lvl1pPr algn="l">
              <a:defRPr sz="900" b="1">
                <a:solidFill>
                  <a:schemeClr val="accent6"/>
                </a:solidFill>
              </a:defRPr>
            </a:lvl1pPr>
          </a:lstStyle>
          <a:p>
            <a:fld id="{2EFEF571-C9B4-4D92-A7F7-315B894862A8}" type="slidenum">
              <a:rPr lang="en-US" smtClean="0"/>
              <a:pPr/>
              <a:t>‹#›</a:t>
            </a:fld>
            <a:endParaRPr lang="en-US" dirty="0"/>
          </a:p>
        </p:txBody>
      </p:sp>
    </p:spTree>
    <p:extLst>
      <p:ext uri="{BB962C8B-B14F-4D97-AF65-F5344CB8AC3E}">
        <p14:creationId xmlns:p14="http://schemas.microsoft.com/office/powerpoint/2010/main" val="2432318288"/>
      </p:ext>
    </p:extLst>
  </p:cSld>
  <p:clrMap bg1="lt1" tx1="dk1" bg2="lt2" tx2="dk2" accent1="accent1" accent2="accent2" accent3="accent3" accent4="accent4" accent5="accent5" accent6="accent6" hlink="hlink" folHlink="folHlink"/>
  <p:sldLayoutIdLst>
    <p:sldLayoutId id="2147493649" r:id="rId1"/>
    <p:sldLayoutId id="2147493650" r:id="rId2"/>
    <p:sldLayoutId id="2147493651" r:id="rId3"/>
    <p:sldLayoutId id="2147493652" r:id="rId4"/>
    <p:sldLayoutId id="2147493653" r:id="rId5"/>
    <p:sldLayoutId id="2147493654" r:id="rId6"/>
    <p:sldLayoutId id="2147493655" r:id="rId7"/>
    <p:sldLayoutId id="2147493656" r:id="rId8"/>
    <p:sldLayoutId id="2147493657" r:id="rId9"/>
    <p:sldLayoutId id="2147493658" r:id="rId10"/>
    <p:sldLayoutId id="2147493659" r:id="rId11"/>
    <p:sldLayoutId id="2147493660" r:id="rId12"/>
    <p:sldLayoutId id="2147493661" r:id="rId13"/>
    <p:sldLayoutId id="2147493662" r:id="rId14"/>
    <p:sldLayoutId id="2147493663" r:id="rId15"/>
    <p:sldLayoutId id="2147493664" r:id="rId16"/>
    <p:sldLayoutId id="2147493665" r:id="rId17"/>
    <p:sldLayoutId id="2147493666" r:id="rId18"/>
    <p:sldLayoutId id="2147493667" r:id="rId19"/>
    <p:sldLayoutId id="2147493668" r:id="rId20"/>
    <p:sldLayoutId id="2147493669" r:id="rId21"/>
    <p:sldLayoutId id="2147493670" r:id="rId22"/>
    <p:sldLayoutId id="2147493671" r:id="rId23"/>
    <p:sldLayoutId id="2147493672" r:id="rId24"/>
    <p:sldLayoutId id="2147493673" r:id="rId25"/>
    <p:sldLayoutId id="2147493674" r:id="rId26"/>
    <p:sldLayoutId id="2147493675" r:id="rId27"/>
    <p:sldLayoutId id="2147493676" r:id="rId28"/>
    <p:sldLayoutId id="2147493677" r:id="rId29"/>
    <p:sldLayoutId id="2147493678" r:id="rId30"/>
    <p:sldLayoutId id="2147493679" r:id="rId31"/>
    <p:sldLayoutId id="2147493680" r:id="rId32"/>
    <p:sldLayoutId id="2147493681" r:id="rId33"/>
  </p:sldLayoutIdLst>
  <p:hf hdr="0" ftr="0" dt="0"/>
  <p:txStyles>
    <p:titleStyle>
      <a:lvl1pPr algn="l" defTabSz="914378"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378" rtl="0" eaLnBrk="1" latinLnBrk="0" hangingPunct="1">
        <a:lnSpc>
          <a:spcPct val="100000"/>
        </a:lnSpc>
        <a:spcBef>
          <a:spcPts val="600"/>
        </a:spcBef>
        <a:buFont typeface="Arial" panose="020B0604020202020204" pitchFamily="34" charset="0"/>
        <a:buNone/>
        <a:defRPr sz="1800" kern="1200">
          <a:solidFill>
            <a:schemeClr val="tx2"/>
          </a:solidFill>
          <a:latin typeface="Arial" panose="020B0604020202020204" pitchFamily="34" charset="0"/>
          <a:ea typeface="+mn-ea"/>
          <a:cs typeface="Arial" panose="020B0604020202020204" pitchFamily="34" charset="0"/>
        </a:defRPr>
      </a:lvl1pPr>
      <a:lvl2pPr marL="228594" indent="-228594" algn="l" defTabSz="914378" rtl="0" eaLnBrk="1" latinLnBrk="0" hangingPunct="1">
        <a:lnSpc>
          <a:spcPct val="100000"/>
        </a:lnSpc>
        <a:spcBef>
          <a:spcPts val="600"/>
        </a:spcBef>
        <a:buClrTx/>
        <a:buSzPct val="125000"/>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2pPr>
      <a:lvl3pPr marL="457189" indent="-228594" algn="l" defTabSz="914378"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3pPr>
      <a:lvl4pPr marL="685783" indent="-228594" algn="l" defTabSz="914378" rtl="0" eaLnBrk="1" latinLnBrk="0" hangingPunct="1">
        <a:lnSpc>
          <a:spcPct val="100000"/>
        </a:lnSpc>
        <a:spcBef>
          <a:spcPts val="400"/>
        </a:spcBef>
        <a:buClrTx/>
        <a:buSzPct val="100000"/>
        <a:buFont typeface="Courier New" panose="02070309020205020404" pitchFamily="49" charset="0"/>
        <a:buChar char="o"/>
        <a:defRPr sz="1600" kern="1200">
          <a:solidFill>
            <a:schemeClr val="tx2"/>
          </a:solidFill>
          <a:latin typeface="Arial" panose="020B0604020202020204" pitchFamily="34" charset="0"/>
          <a:ea typeface="+mn-ea"/>
          <a:cs typeface="Arial" panose="020B0604020202020204" pitchFamily="34" charset="0"/>
        </a:defRPr>
      </a:lvl4pPr>
      <a:lvl5pPr marL="914378" indent="-228594" algn="l" defTabSz="914378"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5pPr>
      <a:lvl6pPr marL="1142972" indent="-228594" algn="l" defTabSz="914378" rtl="0" eaLnBrk="1" latinLnBrk="0" hangingPunct="1">
        <a:lnSpc>
          <a:spcPct val="100000"/>
        </a:lnSpc>
        <a:spcBef>
          <a:spcPts val="400"/>
        </a:spcBef>
        <a:buClr>
          <a:schemeClr val="accent2"/>
        </a:buClr>
        <a:buSzPct val="125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6pPr>
      <a:lvl7pPr marL="1371566" indent="-228594" algn="l" defTabSz="914378" rtl="0" eaLnBrk="1" latinLnBrk="0" hangingPunct="1">
        <a:lnSpc>
          <a:spcPct val="100000"/>
        </a:lnSpc>
        <a:spcBef>
          <a:spcPts val="400"/>
        </a:spcBef>
        <a:buClr>
          <a:schemeClr val="accent2"/>
        </a:buClr>
        <a:buSzPct val="90000"/>
        <a:buFont typeface="Arial" panose="020B0604020202020204" pitchFamily="34" charset="0"/>
        <a:buChar char="–"/>
        <a:defRPr sz="1600" kern="1200">
          <a:solidFill>
            <a:schemeClr val="tx2"/>
          </a:solidFill>
          <a:latin typeface="+mn-lt"/>
          <a:ea typeface="+mn-ea"/>
          <a:cs typeface="+mn-cs"/>
        </a:defRPr>
      </a:lvl7pPr>
      <a:lvl8pPr marL="1600160" indent="-228594" algn="l" defTabSz="914378" rtl="0" eaLnBrk="1" latinLnBrk="0" hangingPunct="1">
        <a:lnSpc>
          <a:spcPct val="100000"/>
        </a:lnSpc>
        <a:spcBef>
          <a:spcPts val="400"/>
        </a:spcBef>
        <a:buClr>
          <a:schemeClr val="accent2"/>
        </a:buClr>
        <a:buSzPct val="90000"/>
        <a:buFont typeface="Courier New" panose="02070309020205020404" pitchFamily="49" charset="0"/>
        <a:buChar char="o"/>
        <a:defRPr sz="1600" kern="1200">
          <a:solidFill>
            <a:schemeClr val="tx2"/>
          </a:solidFill>
          <a:latin typeface="+mn-lt"/>
          <a:ea typeface="+mn-ea"/>
          <a:cs typeface="+mn-cs"/>
        </a:defRPr>
      </a:lvl8pPr>
      <a:lvl9pPr marL="1600160" indent="-228594" algn="l" defTabSz="914378" rtl="0" eaLnBrk="1" latinLnBrk="0" hangingPunct="1">
        <a:lnSpc>
          <a:spcPct val="100000"/>
        </a:lnSpc>
        <a:spcBef>
          <a:spcPts val="400"/>
        </a:spcBef>
        <a:buClrTx/>
        <a:buSzPct val="90000"/>
        <a:buFont typeface="Courier New" panose="02070309020205020404" pitchFamily="49" charset="0"/>
        <a:buChar char="o"/>
        <a:defRPr sz="1600" kern="1200">
          <a:solidFill>
            <a:schemeClr val="tx2"/>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9947BC-C135-4AF9-80CB-7EC49EFAF7EE}"/>
              </a:ext>
            </a:extLst>
          </p:cNvPr>
          <p:cNvSpPr>
            <a:spLocks noGrp="1"/>
          </p:cNvSpPr>
          <p:nvPr>
            <p:ph type="title"/>
          </p:nvPr>
        </p:nvSpPr>
        <p:spPr>
          <a:xfrm>
            <a:off x="384048" y="274320"/>
            <a:ext cx="8385048" cy="795528"/>
          </a:xfrm>
          <a:prstGeom prst="rect">
            <a:avLst/>
          </a:prstGeom>
        </p:spPr>
        <p:txBody>
          <a:bodyPr vert="horz" lIns="0" tIns="0" rIns="0" bIns="0" rtlCol="0" anchor="t" anchorCtr="0">
            <a:normAutofit/>
          </a:bodyPr>
          <a:lstStyle/>
          <a:p>
            <a:r>
              <a:rPr lang="en-US" smtClean="0"/>
              <a:t>Click to edit Master title style</a:t>
            </a:r>
            <a:endParaRPr lang="en-US" dirty="0"/>
          </a:p>
        </p:txBody>
      </p:sp>
      <p:sp>
        <p:nvSpPr>
          <p:cNvPr id="3" name="Text Placeholder 2">
            <a:extLst>
              <a:ext uri="{FF2B5EF4-FFF2-40B4-BE49-F238E27FC236}">
                <a16:creationId xmlns:a16="http://schemas.microsoft.com/office/drawing/2014/main" id="{178C3981-E47F-4B94-A56D-1A8F4B3B3863}"/>
              </a:ext>
            </a:extLst>
          </p:cNvPr>
          <p:cNvSpPr>
            <a:spLocks noGrp="1"/>
          </p:cNvSpPr>
          <p:nvPr>
            <p:ph type="body" idx="1"/>
          </p:nvPr>
        </p:nvSpPr>
        <p:spPr>
          <a:xfrm>
            <a:off x="384048" y="1261872"/>
            <a:ext cx="8385048" cy="331927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417B5ED4-B674-4C32-9514-6C6A986BC37F}"/>
              </a:ext>
            </a:extLst>
          </p:cNvPr>
          <p:cNvSpPr>
            <a:spLocks noGrp="1"/>
          </p:cNvSpPr>
          <p:nvPr>
            <p:ph type="dt" sz="half" idx="2"/>
          </p:nvPr>
        </p:nvSpPr>
        <p:spPr>
          <a:xfrm>
            <a:off x="5486400" y="4800600"/>
            <a:ext cx="914400" cy="155448"/>
          </a:xfrm>
          <a:prstGeom prst="rect">
            <a:avLst/>
          </a:prstGeom>
        </p:spPr>
        <p:txBody>
          <a:bodyPr vert="horz" lIns="0" tIns="0" rIns="0" bIns="0" rtlCol="0" anchor="ctr"/>
          <a:lstStyle>
            <a:lvl1pPr algn="r">
              <a:defRPr sz="750">
                <a:solidFill>
                  <a:schemeClr val="tx1"/>
                </a:solidFill>
              </a:defRPr>
            </a:lvl1pPr>
          </a:lstStyle>
          <a:p>
            <a:fld id="{72C7141F-1075-416F-B85B-2A67B4DBA6BF}" type="datetime1">
              <a:rPr lang="en-US" smtClean="0"/>
              <a:t>8/21/2020</a:t>
            </a:fld>
            <a:endParaRPr lang="en-US" dirty="0"/>
          </a:p>
        </p:txBody>
      </p:sp>
      <p:sp>
        <p:nvSpPr>
          <p:cNvPr id="9" name="Footer Placeholder 8">
            <a:extLst>
              <a:ext uri="{FF2B5EF4-FFF2-40B4-BE49-F238E27FC236}">
                <a16:creationId xmlns:a16="http://schemas.microsoft.com/office/drawing/2014/main" id="{AB68013F-8083-4869-B1B8-42E270F30CB8}"/>
              </a:ext>
            </a:extLst>
          </p:cNvPr>
          <p:cNvSpPr>
            <a:spLocks noGrp="1"/>
          </p:cNvSpPr>
          <p:nvPr>
            <p:ph type="ftr" sz="quarter" idx="3"/>
          </p:nvPr>
        </p:nvSpPr>
        <p:spPr>
          <a:xfrm>
            <a:off x="640080" y="4800600"/>
            <a:ext cx="4572000" cy="155448"/>
          </a:xfrm>
          <a:prstGeom prst="rect">
            <a:avLst/>
          </a:prstGeom>
        </p:spPr>
        <p:txBody>
          <a:bodyPr vert="horz" lIns="0" tIns="0" rIns="0" bIns="0" rtlCol="0" anchor="ctr"/>
          <a:lstStyle>
            <a:lvl1pPr algn="l">
              <a:defRPr sz="750">
                <a:solidFill>
                  <a:schemeClr val="tx1"/>
                </a:solidFill>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a:t>© 2018 Cognizant</a:t>
            </a:r>
            <a:endParaRPr lang="en-US" dirty="0"/>
          </a:p>
        </p:txBody>
      </p:sp>
      <p:sp>
        <p:nvSpPr>
          <p:cNvPr id="10" name="Slide Number Placeholder 9">
            <a:extLst>
              <a:ext uri="{FF2B5EF4-FFF2-40B4-BE49-F238E27FC236}">
                <a16:creationId xmlns:a16="http://schemas.microsoft.com/office/drawing/2014/main" id="{42EC2F54-FE71-419F-B3E9-62861D2AA5EE}"/>
              </a:ext>
            </a:extLst>
          </p:cNvPr>
          <p:cNvSpPr>
            <a:spLocks noGrp="1"/>
          </p:cNvSpPr>
          <p:nvPr>
            <p:ph type="sldNum" sz="quarter" idx="4"/>
          </p:nvPr>
        </p:nvSpPr>
        <p:spPr>
          <a:xfrm>
            <a:off x="384048" y="4800600"/>
            <a:ext cx="228600" cy="155448"/>
          </a:xfrm>
          <a:prstGeom prst="rect">
            <a:avLst/>
          </a:prstGeom>
        </p:spPr>
        <p:txBody>
          <a:bodyPr vert="horz" lIns="0" tIns="0" rIns="0" bIns="0" rtlCol="0" anchor="ctr"/>
          <a:lstStyle>
            <a:lvl1pPr algn="l">
              <a:defRPr sz="900" b="1">
                <a:solidFill>
                  <a:schemeClr val="accent6"/>
                </a:solidFill>
              </a:defRPr>
            </a:lvl1pPr>
          </a:lstStyle>
          <a:p>
            <a:fld id="{2EFEF571-C9B4-4D92-A7F7-315B894862A8}" type="slidenum">
              <a:rPr lang="en-US" smtClean="0"/>
              <a:pPr/>
              <a:t>‹#›</a:t>
            </a:fld>
            <a:endParaRPr lang="en-US" dirty="0"/>
          </a:p>
        </p:txBody>
      </p:sp>
    </p:spTree>
    <p:extLst>
      <p:ext uri="{BB962C8B-B14F-4D97-AF65-F5344CB8AC3E}">
        <p14:creationId xmlns:p14="http://schemas.microsoft.com/office/powerpoint/2010/main" val="2807751573"/>
      </p:ext>
    </p:extLst>
  </p:cSld>
  <p:clrMap bg1="lt1" tx1="dk1" bg2="lt2" tx2="dk2" accent1="accent1" accent2="accent2" accent3="accent3" accent4="accent4" accent5="accent5" accent6="accent6" hlink="hlink" folHlink="folHlink"/>
  <p:sldLayoutIdLst>
    <p:sldLayoutId id="2147493683" r:id="rId1"/>
    <p:sldLayoutId id="2147493684" r:id="rId2"/>
    <p:sldLayoutId id="2147493685" r:id="rId3"/>
    <p:sldLayoutId id="2147493686" r:id="rId4"/>
    <p:sldLayoutId id="2147493687" r:id="rId5"/>
    <p:sldLayoutId id="2147493688" r:id="rId6"/>
    <p:sldLayoutId id="2147493689" r:id="rId7"/>
    <p:sldLayoutId id="2147493690" r:id="rId8"/>
    <p:sldLayoutId id="2147493691" r:id="rId9"/>
    <p:sldLayoutId id="2147493692" r:id="rId10"/>
    <p:sldLayoutId id="2147493693" r:id="rId11"/>
    <p:sldLayoutId id="2147493694" r:id="rId12"/>
    <p:sldLayoutId id="2147493695" r:id="rId13"/>
    <p:sldLayoutId id="2147493696" r:id="rId14"/>
    <p:sldLayoutId id="2147493697" r:id="rId15"/>
    <p:sldLayoutId id="2147493698" r:id="rId16"/>
    <p:sldLayoutId id="2147493699" r:id="rId17"/>
    <p:sldLayoutId id="2147493700" r:id="rId18"/>
    <p:sldLayoutId id="2147493701" r:id="rId19"/>
    <p:sldLayoutId id="2147493702" r:id="rId20"/>
    <p:sldLayoutId id="2147493703" r:id="rId21"/>
    <p:sldLayoutId id="2147493704" r:id="rId22"/>
    <p:sldLayoutId id="2147493705" r:id="rId23"/>
    <p:sldLayoutId id="2147493706" r:id="rId24"/>
    <p:sldLayoutId id="2147493707" r:id="rId25"/>
    <p:sldLayoutId id="2147493708" r:id="rId26"/>
    <p:sldLayoutId id="2147493709" r:id="rId27"/>
    <p:sldLayoutId id="2147493710" r:id="rId28"/>
    <p:sldLayoutId id="2147493711" r:id="rId29"/>
    <p:sldLayoutId id="2147493712" r:id="rId30"/>
    <p:sldLayoutId id="2147493713" r:id="rId31"/>
    <p:sldLayoutId id="2147493714" r:id="rId32"/>
    <p:sldLayoutId id="2147493715" r:id="rId33"/>
  </p:sldLayoutIdLst>
  <p:hf hdr="0" dt="0"/>
  <p:txStyles>
    <p:title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2"/>
          </a:solidFill>
          <a:latin typeface="Arial" panose="020B0604020202020204" pitchFamily="34" charset="0"/>
          <a:ea typeface="+mn-ea"/>
          <a:cs typeface="Arial" panose="020B0604020202020204" pitchFamily="34" charset="0"/>
        </a:defRPr>
      </a:lvl1pPr>
      <a:lvl2pPr marL="228600" indent="-228600" algn="l" defTabSz="914400" rtl="0" eaLnBrk="1" latinLnBrk="0" hangingPunct="1">
        <a:lnSpc>
          <a:spcPct val="100000"/>
        </a:lnSpc>
        <a:spcBef>
          <a:spcPts val="600"/>
        </a:spcBef>
        <a:buClrTx/>
        <a:buSzPct val="125000"/>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2pPr>
      <a:lvl3pPr marL="457200" indent="-228600" algn="l" defTabSz="914400"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3pPr>
      <a:lvl4pPr marL="685800" indent="-228600" algn="l" defTabSz="914400" rtl="0" eaLnBrk="1" latinLnBrk="0" hangingPunct="1">
        <a:lnSpc>
          <a:spcPct val="100000"/>
        </a:lnSpc>
        <a:spcBef>
          <a:spcPts val="400"/>
        </a:spcBef>
        <a:buClrTx/>
        <a:buSzPct val="100000"/>
        <a:buFont typeface="Courier New" panose="02070309020205020404" pitchFamily="49" charset="0"/>
        <a:buChar char="o"/>
        <a:defRPr sz="1600" kern="1200">
          <a:solidFill>
            <a:schemeClr val="tx2"/>
          </a:solidFill>
          <a:latin typeface="Arial" panose="020B0604020202020204" pitchFamily="34" charset="0"/>
          <a:ea typeface="+mn-ea"/>
          <a:cs typeface="Arial" panose="020B0604020202020204" pitchFamily="34" charset="0"/>
        </a:defRPr>
      </a:lvl4pPr>
      <a:lvl5pPr marL="914400" indent="-228600" algn="l" defTabSz="914400"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5pPr>
      <a:lvl6pPr marL="1143000" indent="-228600" algn="l" defTabSz="914400" rtl="0" eaLnBrk="1" latinLnBrk="0" hangingPunct="1">
        <a:lnSpc>
          <a:spcPct val="100000"/>
        </a:lnSpc>
        <a:spcBef>
          <a:spcPts val="400"/>
        </a:spcBef>
        <a:buClr>
          <a:schemeClr val="accent2"/>
        </a:buClr>
        <a:buSzPct val="125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6pPr>
      <a:lvl7pPr marL="1371600" indent="-228600" algn="l" defTabSz="914400" rtl="0" eaLnBrk="1" latinLnBrk="0" hangingPunct="1">
        <a:lnSpc>
          <a:spcPct val="100000"/>
        </a:lnSpc>
        <a:spcBef>
          <a:spcPts val="400"/>
        </a:spcBef>
        <a:buClr>
          <a:schemeClr val="accent2"/>
        </a:buClr>
        <a:buSzPct val="90000"/>
        <a:buFont typeface="Arial" panose="020B0604020202020204" pitchFamily="34" charset="0"/>
        <a:buChar char="–"/>
        <a:defRPr sz="1600" kern="1200">
          <a:solidFill>
            <a:schemeClr val="tx2"/>
          </a:solidFill>
          <a:latin typeface="+mn-lt"/>
          <a:ea typeface="+mn-ea"/>
          <a:cs typeface="+mn-cs"/>
        </a:defRPr>
      </a:lvl7pPr>
      <a:lvl8pPr marL="1600200" indent="-228600" algn="l" defTabSz="914400" rtl="0" eaLnBrk="1" latinLnBrk="0" hangingPunct="1">
        <a:lnSpc>
          <a:spcPct val="100000"/>
        </a:lnSpc>
        <a:spcBef>
          <a:spcPts val="400"/>
        </a:spcBef>
        <a:buClr>
          <a:schemeClr val="accent2"/>
        </a:buClr>
        <a:buSzPct val="90000"/>
        <a:buFont typeface="Courier New" panose="02070309020205020404" pitchFamily="49" charset="0"/>
        <a:buChar char="o"/>
        <a:defRPr sz="1600" kern="1200">
          <a:solidFill>
            <a:schemeClr val="tx2"/>
          </a:solidFill>
          <a:latin typeface="+mn-lt"/>
          <a:ea typeface="+mn-ea"/>
          <a:cs typeface="+mn-cs"/>
        </a:defRPr>
      </a:lvl8pPr>
      <a:lvl9pPr marL="1600200" indent="-228600" algn="l" defTabSz="914400" rtl="0" eaLnBrk="1" latinLnBrk="0" hangingPunct="1">
        <a:lnSpc>
          <a:spcPct val="100000"/>
        </a:lnSpc>
        <a:spcBef>
          <a:spcPts val="400"/>
        </a:spcBef>
        <a:buClrTx/>
        <a:buSzPct val="90000"/>
        <a:buFont typeface="Courier New" panose="02070309020205020404" pitchFamily="49" charset="0"/>
        <a:buChar char="o"/>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9947BC-C135-4AF9-80CB-7EC49EFAF7EE}"/>
              </a:ext>
            </a:extLst>
          </p:cNvPr>
          <p:cNvSpPr>
            <a:spLocks noGrp="1"/>
          </p:cNvSpPr>
          <p:nvPr>
            <p:ph type="title"/>
          </p:nvPr>
        </p:nvSpPr>
        <p:spPr>
          <a:xfrm>
            <a:off x="384048" y="274320"/>
            <a:ext cx="8385048" cy="795528"/>
          </a:xfrm>
          <a:prstGeom prst="rect">
            <a:avLst/>
          </a:prstGeom>
        </p:spPr>
        <p:txBody>
          <a:bodyPr vert="horz" lIns="0" tIns="0" rIns="0" bIns="0" rtlCol="0" anchor="t" anchorCtr="0">
            <a:normAutofit/>
          </a:bodyPr>
          <a:lstStyle/>
          <a:p>
            <a:r>
              <a:rPr lang="en-US" smtClean="0"/>
              <a:t>Click to edit Master title style</a:t>
            </a:r>
            <a:endParaRPr lang="en-US" dirty="0"/>
          </a:p>
        </p:txBody>
      </p:sp>
      <p:sp>
        <p:nvSpPr>
          <p:cNvPr id="3" name="Text Placeholder 2">
            <a:extLst>
              <a:ext uri="{FF2B5EF4-FFF2-40B4-BE49-F238E27FC236}">
                <a16:creationId xmlns:a16="http://schemas.microsoft.com/office/drawing/2014/main" id="{178C3981-E47F-4B94-A56D-1A8F4B3B3863}"/>
              </a:ext>
            </a:extLst>
          </p:cNvPr>
          <p:cNvSpPr>
            <a:spLocks noGrp="1"/>
          </p:cNvSpPr>
          <p:nvPr>
            <p:ph type="body" idx="1"/>
          </p:nvPr>
        </p:nvSpPr>
        <p:spPr>
          <a:xfrm>
            <a:off x="384048" y="1261872"/>
            <a:ext cx="8385048" cy="331927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417B5ED4-B674-4C32-9514-6C6A986BC37F}"/>
              </a:ext>
            </a:extLst>
          </p:cNvPr>
          <p:cNvSpPr>
            <a:spLocks noGrp="1"/>
          </p:cNvSpPr>
          <p:nvPr>
            <p:ph type="dt" sz="half" idx="2"/>
          </p:nvPr>
        </p:nvSpPr>
        <p:spPr>
          <a:xfrm>
            <a:off x="5486400" y="4800600"/>
            <a:ext cx="914400" cy="155448"/>
          </a:xfrm>
          <a:prstGeom prst="rect">
            <a:avLst/>
          </a:prstGeom>
        </p:spPr>
        <p:txBody>
          <a:bodyPr vert="horz" lIns="0" tIns="0" rIns="0" bIns="0" rtlCol="0" anchor="ctr"/>
          <a:lstStyle>
            <a:lvl1pPr algn="r">
              <a:defRPr sz="750">
                <a:solidFill>
                  <a:schemeClr val="tx1"/>
                </a:solidFill>
              </a:defRPr>
            </a:lvl1pPr>
          </a:lstStyle>
          <a:p>
            <a:fld id="{5F5AF0FA-12EC-48F6-9B4F-3D564FF98BE0}" type="datetime1">
              <a:rPr lang="en-US" smtClean="0"/>
              <a:t>8/21/2020</a:t>
            </a:fld>
            <a:endParaRPr lang="en-US" dirty="0"/>
          </a:p>
        </p:txBody>
      </p:sp>
      <p:sp>
        <p:nvSpPr>
          <p:cNvPr id="9" name="Footer Placeholder 8">
            <a:extLst>
              <a:ext uri="{FF2B5EF4-FFF2-40B4-BE49-F238E27FC236}">
                <a16:creationId xmlns:a16="http://schemas.microsoft.com/office/drawing/2014/main" id="{AB68013F-8083-4869-B1B8-42E270F30CB8}"/>
              </a:ext>
            </a:extLst>
          </p:cNvPr>
          <p:cNvSpPr>
            <a:spLocks noGrp="1"/>
          </p:cNvSpPr>
          <p:nvPr>
            <p:ph type="ftr" sz="quarter" idx="3"/>
          </p:nvPr>
        </p:nvSpPr>
        <p:spPr>
          <a:xfrm>
            <a:off x="640080" y="4800600"/>
            <a:ext cx="4572000" cy="155448"/>
          </a:xfrm>
          <a:prstGeom prst="rect">
            <a:avLst/>
          </a:prstGeom>
        </p:spPr>
        <p:txBody>
          <a:bodyPr vert="horz" lIns="0" tIns="0" rIns="0" bIns="0" rtlCol="0" anchor="ctr"/>
          <a:lstStyle>
            <a:lvl1pPr algn="l">
              <a:defRPr sz="750">
                <a:solidFill>
                  <a:schemeClr val="tx1"/>
                </a:solidFill>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a:t>© 2018 Cognizant</a:t>
            </a:r>
            <a:endParaRPr lang="en-US" dirty="0"/>
          </a:p>
        </p:txBody>
      </p:sp>
      <p:sp>
        <p:nvSpPr>
          <p:cNvPr id="10" name="Slide Number Placeholder 9">
            <a:extLst>
              <a:ext uri="{FF2B5EF4-FFF2-40B4-BE49-F238E27FC236}">
                <a16:creationId xmlns:a16="http://schemas.microsoft.com/office/drawing/2014/main" id="{42EC2F54-FE71-419F-B3E9-62861D2AA5EE}"/>
              </a:ext>
            </a:extLst>
          </p:cNvPr>
          <p:cNvSpPr>
            <a:spLocks noGrp="1"/>
          </p:cNvSpPr>
          <p:nvPr>
            <p:ph type="sldNum" sz="quarter" idx="4"/>
          </p:nvPr>
        </p:nvSpPr>
        <p:spPr>
          <a:xfrm>
            <a:off x="384048" y="4800600"/>
            <a:ext cx="228600" cy="155448"/>
          </a:xfrm>
          <a:prstGeom prst="rect">
            <a:avLst/>
          </a:prstGeom>
        </p:spPr>
        <p:txBody>
          <a:bodyPr vert="horz" lIns="0" tIns="0" rIns="0" bIns="0" rtlCol="0" anchor="ctr"/>
          <a:lstStyle>
            <a:lvl1pPr algn="l">
              <a:defRPr sz="900" b="1">
                <a:solidFill>
                  <a:schemeClr val="accent6"/>
                </a:solidFill>
              </a:defRPr>
            </a:lvl1pPr>
          </a:lstStyle>
          <a:p>
            <a:fld id="{2EFEF571-C9B4-4D92-A7F7-315B894862A8}" type="slidenum">
              <a:rPr lang="en-US" smtClean="0"/>
              <a:pPr/>
              <a:t>‹#›</a:t>
            </a:fld>
            <a:endParaRPr lang="en-US" dirty="0"/>
          </a:p>
        </p:txBody>
      </p:sp>
    </p:spTree>
    <p:extLst>
      <p:ext uri="{BB962C8B-B14F-4D97-AF65-F5344CB8AC3E}">
        <p14:creationId xmlns:p14="http://schemas.microsoft.com/office/powerpoint/2010/main" val="4149651468"/>
      </p:ext>
    </p:extLst>
  </p:cSld>
  <p:clrMap bg1="lt1" tx1="dk1" bg2="lt2" tx2="dk2" accent1="accent1" accent2="accent2" accent3="accent3" accent4="accent4" accent5="accent5" accent6="accent6" hlink="hlink" folHlink="folHlink"/>
  <p:sldLayoutIdLst>
    <p:sldLayoutId id="2147493717" r:id="rId1"/>
    <p:sldLayoutId id="2147493718" r:id="rId2"/>
    <p:sldLayoutId id="2147493719" r:id="rId3"/>
    <p:sldLayoutId id="2147493720" r:id="rId4"/>
    <p:sldLayoutId id="2147493721" r:id="rId5"/>
    <p:sldLayoutId id="2147493722" r:id="rId6"/>
    <p:sldLayoutId id="2147493723" r:id="rId7"/>
    <p:sldLayoutId id="2147493724" r:id="rId8"/>
    <p:sldLayoutId id="2147493725" r:id="rId9"/>
    <p:sldLayoutId id="2147493726" r:id="rId10"/>
    <p:sldLayoutId id="2147493727" r:id="rId11"/>
    <p:sldLayoutId id="2147493728" r:id="rId12"/>
    <p:sldLayoutId id="2147493729" r:id="rId13"/>
    <p:sldLayoutId id="2147493730" r:id="rId14"/>
    <p:sldLayoutId id="2147493731" r:id="rId15"/>
    <p:sldLayoutId id="2147493732" r:id="rId16"/>
    <p:sldLayoutId id="2147493733" r:id="rId17"/>
    <p:sldLayoutId id="2147493734" r:id="rId18"/>
    <p:sldLayoutId id="2147493735" r:id="rId19"/>
    <p:sldLayoutId id="2147493736" r:id="rId20"/>
    <p:sldLayoutId id="2147493737" r:id="rId21"/>
    <p:sldLayoutId id="2147493738" r:id="rId22"/>
    <p:sldLayoutId id="2147493739" r:id="rId23"/>
    <p:sldLayoutId id="2147493740" r:id="rId24"/>
    <p:sldLayoutId id="2147493741" r:id="rId25"/>
    <p:sldLayoutId id="2147493742" r:id="rId26"/>
    <p:sldLayoutId id="2147493743" r:id="rId27"/>
    <p:sldLayoutId id="2147493744" r:id="rId28"/>
    <p:sldLayoutId id="2147493745" r:id="rId29"/>
    <p:sldLayoutId id="2147493746" r:id="rId30"/>
    <p:sldLayoutId id="2147493747" r:id="rId31"/>
    <p:sldLayoutId id="2147493748" r:id="rId32"/>
    <p:sldLayoutId id="2147493749" r:id="rId33"/>
    <p:sldLayoutId id="2147493784" r:id="rId34"/>
  </p:sldLayoutIdLst>
  <p:hf hdr="0" ftr="0" dt="0"/>
  <p:txStyles>
    <p:titleStyle>
      <a:lvl1pPr algn="l" defTabSz="914378"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378" rtl="0" eaLnBrk="1" latinLnBrk="0" hangingPunct="1">
        <a:lnSpc>
          <a:spcPct val="100000"/>
        </a:lnSpc>
        <a:spcBef>
          <a:spcPts val="600"/>
        </a:spcBef>
        <a:buFont typeface="Arial" panose="020B0604020202020204" pitchFamily="34" charset="0"/>
        <a:buNone/>
        <a:defRPr sz="1800" kern="1200">
          <a:solidFill>
            <a:schemeClr val="tx2"/>
          </a:solidFill>
          <a:latin typeface="Arial" panose="020B0604020202020204" pitchFamily="34" charset="0"/>
          <a:ea typeface="+mn-ea"/>
          <a:cs typeface="Arial" panose="020B0604020202020204" pitchFamily="34" charset="0"/>
        </a:defRPr>
      </a:lvl1pPr>
      <a:lvl2pPr marL="228594" indent="-228594" algn="l" defTabSz="914378" rtl="0" eaLnBrk="1" latinLnBrk="0" hangingPunct="1">
        <a:lnSpc>
          <a:spcPct val="100000"/>
        </a:lnSpc>
        <a:spcBef>
          <a:spcPts val="600"/>
        </a:spcBef>
        <a:buClrTx/>
        <a:buSzPct val="125000"/>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2pPr>
      <a:lvl3pPr marL="457189" indent="-228594" algn="l" defTabSz="914378"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3pPr>
      <a:lvl4pPr marL="685783" indent="-228594" algn="l" defTabSz="914378" rtl="0" eaLnBrk="1" latinLnBrk="0" hangingPunct="1">
        <a:lnSpc>
          <a:spcPct val="100000"/>
        </a:lnSpc>
        <a:spcBef>
          <a:spcPts val="400"/>
        </a:spcBef>
        <a:buClrTx/>
        <a:buSzPct val="100000"/>
        <a:buFont typeface="Courier New" panose="02070309020205020404" pitchFamily="49" charset="0"/>
        <a:buChar char="o"/>
        <a:defRPr sz="1600" kern="1200">
          <a:solidFill>
            <a:schemeClr val="tx2"/>
          </a:solidFill>
          <a:latin typeface="Arial" panose="020B0604020202020204" pitchFamily="34" charset="0"/>
          <a:ea typeface="+mn-ea"/>
          <a:cs typeface="Arial" panose="020B0604020202020204" pitchFamily="34" charset="0"/>
        </a:defRPr>
      </a:lvl4pPr>
      <a:lvl5pPr marL="914378" indent="-228594" algn="l" defTabSz="914378"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5pPr>
      <a:lvl6pPr marL="1142972" indent="-228594" algn="l" defTabSz="914378" rtl="0" eaLnBrk="1" latinLnBrk="0" hangingPunct="1">
        <a:lnSpc>
          <a:spcPct val="100000"/>
        </a:lnSpc>
        <a:spcBef>
          <a:spcPts val="400"/>
        </a:spcBef>
        <a:buClr>
          <a:schemeClr val="accent2"/>
        </a:buClr>
        <a:buSzPct val="125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6pPr>
      <a:lvl7pPr marL="1371566" indent="-228594" algn="l" defTabSz="914378" rtl="0" eaLnBrk="1" latinLnBrk="0" hangingPunct="1">
        <a:lnSpc>
          <a:spcPct val="100000"/>
        </a:lnSpc>
        <a:spcBef>
          <a:spcPts val="400"/>
        </a:spcBef>
        <a:buClr>
          <a:schemeClr val="accent2"/>
        </a:buClr>
        <a:buSzPct val="90000"/>
        <a:buFont typeface="Arial" panose="020B0604020202020204" pitchFamily="34" charset="0"/>
        <a:buChar char="–"/>
        <a:defRPr sz="1600" kern="1200">
          <a:solidFill>
            <a:schemeClr val="tx2"/>
          </a:solidFill>
          <a:latin typeface="+mn-lt"/>
          <a:ea typeface="+mn-ea"/>
          <a:cs typeface="+mn-cs"/>
        </a:defRPr>
      </a:lvl7pPr>
      <a:lvl8pPr marL="1600160" indent="-228594" algn="l" defTabSz="914378" rtl="0" eaLnBrk="1" latinLnBrk="0" hangingPunct="1">
        <a:lnSpc>
          <a:spcPct val="100000"/>
        </a:lnSpc>
        <a:spcBef>
          <a:spcPts val="400"/>
        </a:spcBef>
        <a:buClr>
          <a:schemeClr val="accent2"/>
        </a:buClr>
        <a:buSzPct val="90000"/>
        <a:buFont typeface="Courier New" panose="02070309020205020404" pitchFamily="49" charset="0"/>
        <a:buChar char="o"/>
        <a:defRPr sz="1600" kern="1200">
          <a:solidFill>
            <a:schemeClr val="tx2"/>
          </a:solidFill>
          <a:latin typeface="+mn-lt"/>
          <a:ea typeface="+mn-ea"/>
          <a:cs typeface="+mn-cs"/>
        </a:defRPr>
      </a:lvl8pPr>
      <a:lvl9pPr marL="1600160" indent="-228594" algn="l" defTabSz="914378" rtl="0" eaLnBrk="1" latinLnBrk="0" hangingPunct="1">
        <a:lnSpc>
          <a:spcPct val="100000"/>
        </a:lnSpc>
        <a:spcBef>
          <a:spcPts val="400"/>
        </a:spcBef>
        <a:buClrTx/>
        <a:buSzPct val="90000"/>
        <a:buFont typeface="Courier New" panose="02070309020205020404" pitchFamily="49" charset="0"/>
        <a:buChar char="o"/>
        <a:defRPr sz="1600" kern="1200">
          <a:solidFill>
            <a:schemeClr val="tx2"/>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897E7D30-064A-4FEC-AF57-BCF4C3AA51CA}" type="slidenum">
              <a:rPr lang="en-US" smtClean="0"/>
              <a:t>‹#›</a:t>
            </a:fld>
            <a:endParaRPr lang="en-US"/>
          </a:p>
        </p:txBody>
      </p:sp>
    </p:spTree>
    <p:extLst>
      <p:ext uri="{BB962C8B-B14F-4D97-AF65-F5344CB8AC3E}">
        <p14:creationId xmlns:p14="http://schemas.microsoft.com/office/powerpoint/2010/main" val="3398715957"/>
      </p:ext>
    </p:extLst>
  </p:cSld>
  <p:clrMap bg1="lt1" tx1="dk1" bg2="lt2" tx2="dk2" accent1="accent1" accent2="accent2" accent3="accent3" accent4="accent4" accent5="accent5" accent6="accent6" hlink="hlink" folHlink="folHlink"/>
  <p:sldLayoutIdLst>
    <p:sldLayoutId id="2147493751" r:id="rId1"/>
    <p:sldLayoutId id="2147493752" r:id="rId2"/>
    <p:sldLayoutId id="2147493753" r:id="rId3"/>
    <p:sldLayoutId id="2147493754" r:id="rId4"/>
    <p:sldLayoutId id="2147493755" r:id="rId5"/>
    <p:sldLayoutId id="2147493756" r:id="rId6"/>
    <p:sldLayoutId id="2147493757" r:id="rId7"/>
    <p:sldLayoutId id="2147493758" r:id="rId8"/>
    <p:sldLayoutId id="2147493759" r:id="rId9"/>
    <p:sldLayoutId id="2147493760" r:id="rId10"/>
    <p:sldLayoutId id="2147493761" r:id="rId11"/>
    <p:sldLayoutId id="2147493762" r:id="rId12"/>
    <p:sldLayoutId id="2147493763" r:id="rId13"/>
    <p:sldLayoutId id="2147493764" r:id="rId14"/>
    <p:sldLayoutId id="2147493765" r:id="rId15"/>
    <p:sldLayoutId id="2147493766" r:id="rId16"/>
    <p:sldLayoutId id="2147493767" r:id="rId17"/>
    <p:sldLayoutId id="2147493768" r:id="rId18"/>
    <p:sldLayoutId id="2147493769" r:id="rId19"/>
    <p:sldLayoutId id="2147493770" r:id="rId20"/>
    <p:sldLayoutId id="2147493771" r:id="rId21"/>
    <p:sldLayoutId id="2147493772" r:id="rId22"/>
    <p:sldLayoutId id="2147493773" r:id="rId23"/>
    <p:sldLayoutId id="2147493774" r:id="rId24"/>
    <p:sldLayoutId id="2147493775" r:id="rId25"/>
    <p:sldLayoutId id="2147493776" r:id="rId26"/>
    <p:sldLayoutId id="2147493777" r:id="rId27"/>
    <p:sldLayoutId id="2147493778" r:id="rId28"/>
    <p:sldLayoutId id="2147493779" r:id="rId29"/>
    <p:sldLayoutId id="2147493780" r:id="rId30"/>
    <p:sldLayoutId id="2147493781" r:id="rId31"/>
    <p:sldLayoutId id="2147493782" r:id="rId32"/>
    <p:sldLayoutId id="2147493796" r:id="rId3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808" y="131420"/>
            <a:ext cx="8417379" cy="341632"/>
          </a:xfrm>
          <a:prstGeom prst="rect">
            <a:avLst/>
          </a:prstGeom>
        </p:spPr>
        <p:txBody>
          <a:bodyPr vert="horz" lIns="91440" tIns="45720" rIns="91440" bIns="45720" rtlCol="0" anchor="t">
            <a:spAutoFit/>
          </a:bodyPr>
          <a:lstStyle/>
          <a:p>
            <a:r>
              <a:rPr lang="en-US"/>
              <a:t>Click To Edit Master Title Style</a:t>
            </a:r>
          </a:p>
        </p:txBody>
      </p:sp>
      <p:grpSp>
        <p:nvGrpSpPr>
          <p:cNvPr id="9" name="Group 8"/>
          <p:cNvGrpSpPr/>
          <p:nvPr userDrawn="1"/>
        </p:nvGrpSpPr>
        <p:grpSpPr>
          <a:xfrm>
            <a:off x="7627002" y="4799455"/>
            <a:ext cx="1427525" cy="271580"/>
            <a:chOff x="7665913" y="4809183"/>
            <a:chExt cx="1427525" cy="271580"/>
          </a:xfrm>
        </p:grpSpPr>
        <p:sp>
          <p:nvSpPr>
            <p:cNvPr id="7" name="Footer Placeholder 97"/>
            <p:cNvSpPr txBox="1">
              <a:spLocks/>
            </p:cNvSpPr>
            <p:nvPr/>
          </p:nvSpPr>
          <p:spPr bwMode="auto">
            <a:xfrm>
              <a:off x="7665913" y="4809183"/>
              <a:ext cx="1427525" cy="271580"/>
            </a:xfrm>
            <a:prstGeom prst="rect">
              <a:avLst/>
            </a:prstGeom>
            <a:noFill/>
            <a:ln>
              <a:noFill/>
            </a:ln>
            <a:extLst/>
          </p:spPr>
          <p:txBody>
            <a:bodyPr lIns="87914" tIns="43958" rIns="87914" bIns="43958"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defTabSz="879118">
                <a:defRPr/>
              </a:pPr>
              <a:r>
                <a:rPr lang="en-US" sz="700" dirty="0">
                  <a:solidFill>
                    <a:schemeClr val="bg1">
                      <a:lumMod val="65000"/>
                    </a:schemeClr>
                  </a:solidFill>
                  <a:latin typeface="Avenir Next" charset="0"/>
                  <a:ea typeface="Avenir Next" charset="0"/>
                  <a:cs typeface="Avenir Next" charset="0"/>
                </a:rPr>
                <a:t>© 2019 </a:t>
              </a:r>
              <a:r>
                <a:rPr lang="en-US" sz="700" dirty="0">
                  <a:solidFill>
                    <a:schemeClr val="bg1">
                      <a:lumMod val="65000"/>
                    </a:schemeClr>
                  </a:solidFill>
                  <a:latin typeface="Avenir Next" charset="0"/>
                  <a:ea typeface="Avenir Next" charset="0"/>
                  <a:cs typeface="Avenir Next" charset="0"/>
                  <a:sym typeface="Webdings"/>
                </a:rPr>
                <a:t></a:t>
              </a:r>
              <a:endParaRPr lang="en-US" sz="700" dirty="0">
                <a:solidFill>
                  <a:schemeClr val="bg1"/>
                </a:solidFill>
                <a:latin typeface="Avenir Next" charset="0"/>
                <a:ea typeface="Avenir Next" charset="0"/>
                <a:cs typeface="Avenir Next" charset="0"/>
              </a:endParaRPr>
            </a:p>
          </p:txBody>
        </p:sp>
        <p:pic>
          <p:nvPicPr>
            <p:cNvPr id="10" name="Picture 9">
              <a:extLst>
                <a:ext uri="{FF2B5EF4-FFF2-40B4-BE49-F238E27FC236}">
                  <a16:creationId xmlns:a16="http://schemas.microsoft.com/office/drawing/2014/main" id="{99B63AD2-13B3-4C1A-81A7-6B8DAA7875CA}"/>
                </a:ext>
              </a:extLst>
            </p:cNvPr>
            <p:cNvPicPr>
              <a:picLocks noChangeAspect="1"/>
            </p:cNvPicPr>
            <p:nvPr userDrawn="1"/>
          </p:nvPicPr>
          <p:blipFill>
            <a:blip r:embed="rId11"/>
            <a:stretch>
              <a:fillRect/>
            </a:stretch>
          </p:blipFill>
          <p:spPr bwMode="black">
            <a:xfrm>
              <a:off x="8192692" y="4889711"/>
              <a:ext cx="605632" cy="129981"/>
            </a:xfrm>
            <a:prstGeom prst="rect">
              <a:avLst/>
            </a:prstGeom>
          </p:spPr>
        </p:pic>
      </p:grpSp>
      <p:sp>
        <p:nvSpPr>
          <p:cNvPr id="12" name="Slide Number Placeholder 5"/>
          <p:cNvSpPr txBox="1">
            <a:spLocks/>
          </p:cNvSpPr>
          <p:nvPr userDrawn="1"/>
        </p:nvSpPr>
        <p:spPr>
          <a:xfrm>
            <a:off x="7263829" y="4757776"/>
            <a:ext cx="518301" cy="365125"/>
          </a:xfrm>
          <a:prstGeom prst="rect">
            <a:avLst/>
          </a:prstGeom>
        </p:spPr>
        <p:txBody>
          <a:bodyPr vert="horz" lIns="91440" tIns="45720" rIns="91440" bIns="45720" rtlCol="0" anchor="ctr"/>
          <a:lstStyle>
            <a:defPPr>
              <a:defRPr lang="en-US"/>
            </a:defPPr>
            <a:lvl1pPr marL="0" algn="r" defTabSz="457200" rtl="0" eaLnBrk="1" latinLnBrk="0" hangingPunct="1">
              <a:defRPr sz="700" kern="1200">
                <a:solidFill>
                  <a:schemeClr val="tx1">
                    <a:tint val="75000"/>
                  </a:schemeClr>
                </a:solidFill>
                <a:latin typeface="Avenir Next" panose="020B0503020202020204"/>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93AB873-80E6-4637-8870-CB5D62B2199C}" type="slidenum">
              <a:rPr lang="en-US" sz="700" smtClean="0">
                <a:solidFill>
                  <a:prstClr val="black">
                    <a:tint val="75000"/>
                  </a:prstClr>
                </a:solidFill>
              </a:rPr>
              <a:pPr/>
              <a:t>‹#›</a:t>
            </a:fld>
            <a:r>
              <a:rPr lang="en-US" sz="700" dirty="0">
                <a:solidFill>
                  <a:schemeClr val="bg1">
                    <a:lumMod val="65000"/>
                  </a:schemeClr>
                </a:solidFill>
                <a:latin typeface="Avenir Next" charset="0"/>
                <a:ea typeface="Avenir Next" charset="0"/>
                <a:cs typeface="Avenir Next" charset="0"/>
                <a:sym typeface="Webdings"/>
              </a:rPr>
              <a:t> </a:t>
            </a:r>
            <a:endParaRPr lang="en-US" sz="700" dirty="0">
              <a:solidFill>
                <a:prstClr val="black">
                  <a:tint val="75000"/>
                </a:prstClr>
              </a:solidFill>
            </a:endParaRPr>
          </a:p>
        </p:txBody>
      </p:sp>
    </p:spTree>
    <p:extLst>
      <p:ext uri="{BB962C8B-B14F-4D97-AF65-F5344CB8AC3E}">
        <p14:creationId xmlns:p14="http://schemas.microsoft.com/office/powerpoint/2010/main" val="220683506"/>
      </p:ext>
    </p:extLst>
  </p:cSld>
  <p:clrMap bg1="lt1" tx1="dk1" bg2="lt2" tx2="dk2" accent1="accent1" accent2="accent2" accent3="accent3" accent4="accent4" accent5="accent5" accent6="accent6" hlink="hlink" folHlink="folHlink"/>
  <p:sldLayoutIdLst>
    <p:sldLayoutId id="2147493787" r:id="rId1"/>
    <p:sldLayoutId id="2147493788" r:id="rId2"/>
    <p:sldLayoutId id="2147493789" r:id="rId3"/>
    <p:sldLayoutId id="2147493790" r:id="rId4"/>
    <p:sldLayoutId id="2147493791" r:id="rId5"/>
    <p:sldLayoutId id="2147493792" r:id="rId6"/>
    <p:sldLayoutId id="2147493793" r:id="rId7"/>
    <p:sldLayoutId id="2147493794" r:id="rId8"/>
    <p:sldLayoutId id="2147493795" r:id="rId9"/>
  </p:sldLayoutIdLst>
  <p:hf hdr="0" dt="0"/>
  <p:txStyles>
    <p:titleStyle>
      <a:lvl1pPr algn="l" defTabSz="685783" rtl="0" eaLnBrk="1" latinLnBrk="0" hangingPunct="1">
        <a:lnSpc>
          <a:spcPct val="90000"/>
        </a:lnSpc>
        <a:spcBef>
          <a:spcPct val="0"/>
        </a:spcBef>
        <a:buNone/>
        <a:defRPr sz="1800" b="1" i="0" kern="1200" cap="none" spc="-20" baseline="0">
          <a:solidFill>
            <a:schemeClr val="tx1"/>
          </a:solidFill>
          <a:latin typeface="+mn-lt"/>
          <a:ea typeface="Avenir Next" charset="0"/>
          <a:cs typeface="Avenir Next" charset="0"/>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1500" b="0" i="0" kern="1200">
          <a:solidFill>
            <a:schemeClr val="tx2"/>
          </a:solidFill>
          <a:latin typeface="+mn-lt"/>
          <a:ea typeface="Avenir Next" charset="0"/>
          <a:cs typeface="Avenir Next" charset="0"/>
        </a:defRPr>
      </a:lvl1pPr>
      <a:lvl2pPr marL="514337" indent="-171446" algn="l" defTabSz="685783" rtl="0" eaLnBrk="1" latinLnBrk="0" hangingPunct="1">
        <a:lnSpc>
          <a:spcPct val="90000"/>
        </a:lnSpc>
        <a:spcBef>
          <a:spcPts val="375"/>
        </a:spcBef>
        <a:buFont typeface="Arial" panose="020B0604020202020204" pitchFamily="34" charset="0"/>
        <a:buChar char="•"/>
        <a:defRPr sz="1350" b="0" i="0" kern="1200">
          <a:solidFill>
            <a:schemeClr val="tx2"/>
          </a:solidFill>
          <a:latin typeface="+mn-lt"/>
          <a:ea typeface="Avenir Next" charset="0"/>
          <a:cs typeface="Avenir Next" charset="0"/>
        </a:defRPr>
      </a:lvl2pPr>
      <a:lvl3pPr marL="857228" indent="-171446" algn="l" defTabSz="685783" rtl="0" eaLnBrk="1" latinLnBrk="0" hangingPunct="1">
        <a:lnSpc>
          <a:spcPct val="90000"/>
        </a:lnSpc>
        <a:spcBef>
          <a:spcPts val="375"/>
        </a:spcBef>
        <a:buFont typeface="Arial" panose="020B0604020202020204" pitchFamily="34" charset="0"/>
        <a:buChar char="•"/>
        <a:defRPr sz="1200" b="0" i="0" kern="1200">
          <a:solidFill>
            <a:schemeClr val="tx2"/>
          </a:solidFill>
          <a:latin typeface="+mn-lt"/>
          <a:ea typeface="Avenir Next" charset="0"/>
          <a:cs typeface="Avenir Next" charset="0"/>
        </a:defRPr>
      </a:lvl3pPr>
      <a:lvl4pPr marL="1200120" indent="-171446" algn="l" defTabSz="685783" rtl="0" eaLnBrk="1" latinLnBrk="0" hangingPunct="1">
        <a:lnSpc>
          <a:spcPct val="90000"/>
        </a:lnSpc>
        <a:spcBef>
          <a:spcPts val="375"/>
        </a:spcBef>
        <a:buFont typeface="Arial" panose="020B0604020202020204" pitchFamily="34" charset="0"/>
        <a:buChar char="•"/>
        <a:defRPr sz="1050" b="0" i="0" kern="1200">
          <a:solidFill>
            <a:schemeClr val="tx2"/>
          </a:solidFill>
          <a:latin typeface="+mn-lt"/>
          <a:ea typeface="Avenir Next" charset="0"/>
          <a:cs typeface="Avenir Next" charset="0"/>
        </a:defRPr>
      </a:lvl4pPr>
      <a:lvl5pPr marL="1543012" indent="-171446" algn="l" defTabSz="685783" rtl="0" eaLnBrk="1" latinLnBrk="0" hangingPunct="1">
        <a:lnSpc>
          <a:spcPct val="90000"/>
        </a:lnSpc>
        <a:spcBef>
          <a:spcPts val="375"/>
        </a:spcBef>
        <a:buFont typeface="Arial" panose="020B0604020202020204" pitchFamily="34" charset="0"/>
        <a:buChar char="•"/>
        <a:defRPr sz="1050" b="0" i="0" kern="1200">
          <a:solidFill>
            <a:schemeClr val="tx2"/>
          </a:solidFill>
          <a:latin typeface="+mn-lt"/>
          <a:ea typeface="Avenir Next" charset="0"/>
          <a:cs typeface="Avenir Next"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3" pos="264">
          <p15:clr>
            <a:srgbClr val="F26B43"/>
          </p15:clr>
        </p15:guide>
        <p15:guide id="4" pos="5496">
          <p15:clr>
            <a:srgbClr val="F26B43"/>
          </p15:clr>
        </p15:guide>
        <p15:guide id="5" orient="horz" pos="3012">
          <p15:clr>
            <a:srgbClr val="F26B43"/>
          </p15:clr>
        </p15:guide>
        <p15:guide id="6"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170.xml"/></Relationships>
</file>

<file path=ppt/slides/_rels/slide3.xml.rels><?xml version="1.0" encoding="UTF-8" standalone="yes"?>
<Relationships xmlns="http://schemas.openxmlformats.org/package/2006/relationships"><Relationship Id="rId3" Type="http://schemas.openxmlformats.org/officeDocument/2006/relationships/hyperlink" Target="http://www.micro-frontends.org/" TargetMode="External"/><Relationship Id="rId2" Type="http://schemas.openxmlformats.org/officeDocument/2006/relationships/image" Target="../media/image25.png"/><Relationship Id="rId1" Type="http://schemas.openxmlformats.org/officeDocument/2006/relationships/slideLayout" Target="../slideLayouts/slideLayout170.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70.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70.xml"/><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0.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Layout" Target="../slideLayouts/slideLayout170.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70.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12156" y="2221045"/>
            <a:ext cx="7398176" cy="498598"/>
          </a:xfrm>
        </p:spPr>
        <p:txBody>
          <a:bodyPr/>
          <a:lstStyle/>
          <a:p>
            <a:r>
              <a:rPr lang="en-US" dirty="0" smtClean="0"/>
              <a:t>Micro Frontends</a:t>
            </a:r>
            <a:endParaRPr lang="en-US" dirty="0"/>
          </a:p>
        </p:txBody>
      </p:sp>
    </p:spTree>
    <p:extLst>
      <p:ext uri="{BB962C8B-B14F-4D97-AF65-F5344CB8AC3E}">
        <p14:creationId xmlns:p14="http://schemas.microsoft.com/office/powerpoint/2010/main" val="3915053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r>
              <a:rPr lang="en-US" dirty="0" smtClean="0"/>
              <a:t> </a:t>
            </a:r>
            <a:endParaRPr lang="en-US" dirty="0"/>
          </a:p>
        </p:txBody>
      </p:sp>
      <p:sp>
        <p:nvSpPr>
          <p:cNvPr id="34" name="Title 1"/>
          <p:cNvSpPr txBox="1">
            <a:spLocks/>
          </p:cNvSpPr>
          <p:nvPr/>
        </p:nvSpPr>
        <p:spPr>
          <a:xfrm>
            <a:off x="299968" y="200750"/>
            <a:ext cx="8385048" cy="795528"/>
          </a:xfrm>
          <a:prstGeom prst="rect">
            <a:avLst/>
          </a:prstGeom>
        </p:spPr>
        <p:txBody>
          <a:bodyPr>
            <a:normAutofit/>
          </a:bodyPr>
          <a:lstStyle>
            <a:lvl1pPr algn="l" defTabSz="685783" rtl="0" eaLnBrk="1" latinLnBrk="0" hangingPunct="1">
              <a:lnSpc>
                <a:spcPct val="90000"/>
              </a:lnSpc>
              <a:spcBef>
                <a:spcPct val="0"/>
              </a:spcBef>
              <a:buNone/>
              <a:defRPr sz="1800" b="1" i="0" kern="1200" cap="none" spc="-20" baseline="0">
                <a:solidFill>
                  <a:schemeClr val="tx1"/>
                </a:solidFill>
                <a:latin typeface="+mn-lt"/>
                <a:ea typeface="Avenir Next" charset="0"/>
                <a:cs typeface="Avenir Next" charset="0"/>
              </a:defRPr>
            </a:lvl1pPr>
          </a:lstStyle>
          <a:p>
            <a:r>
              <a:rPr lang="en-US" dirty="0">
                <a:solidFill>
                  <a:srgbClr val="0033A0"/>
                </a:solidFill>
                <a:latin typeface="Arial" panose="020B0604020202020204" pitchFamily="34" charset="0"/>
                <a:ea typeface="+mj-ea"/>
                <a:cs typeface="Arial" panose="020B0604020202020204" pitchFamily="34" charset="0"/>
              </a:rPr>
              <a:t>Micro </a:t>
            </a:r>
            <a:r>
              <a:rPr lang="en-US" dirty="0" smtClean="0">
                <a:solidFill>
                  <a:srgbClr val="0033A0"/>
                </a:solidFill>
                <a:latin typeface="Arial" panose="020B0604020202020204" pitchFamily="34" charset="0"/>
                <a:ea typeface="+mj-ea"/>
                <a:cs typeface="Arial" panose="020B0604020202020204" pitchFamily="34" charset="0"/>
              </a:rPr>
              <a:t>Frontends </a:t>
            </a:r>
            <a:endParaRPr lang="en-US" sz="2200" dirty="0">
              <a:latin typeface="Calibri" panose="020F0502020204030204" pitchFamily="34" charset="0"/>
            </a:endParaRPr>
          </a:p>
        </p:txBody>
      </p:sp>
      <p:pic>
        <p:nvPicPr>
          <p:cNvPr id="1028" name="Picture 4" descr="https://www.pinclipart.com/picdir/middle/242-2422910_from-monolith-to-micro-frontends-clipart.png"/>
          <p:cNvPicPr>
            <a:picLocks noChangeAspect="1" noChangeArrowheads="1"/>
          </p:cNvPicPr>
          <p:nvPr/>
        </p:nvPicPr>
        <p:blipFill rotWithShape="1">
          <a:blip r:embed="rId2">
            <a:extLst>
              <a:ext uri="{28A0092B-C50C-407E-A947-70E740481C1C}">
                <a14:useLocalDpi xmlns:a14="http://schemas.microsoft.com/office/drawing/2010/main" val="0"/>
              </a:ext>
            </a:extLst>
          </a:blip>
          <a:srcRect l="2917" t="4249" r="3219" b="7330"/>
          <a:stretch/>
        </p:blipFill>
        <p:spPr bwMode="auto">
          <a:xfrm>
            <a:off x="299968" y="736737"/>
            <a:ext cx="4021967" cy="368112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p:cNvPicPr>
            <a:picLocks noChangeAspect="1"/>
          </p:cNvPicPr>
          <p:nvPr/>
        </p:nvPicPr>
        <p:blipFill rotWithShape="1">
          <a:blip r:embed="rId3"/>
          <a:srcRect l="34480" t="21705" r="33894" b="17033"/>
          <a:stretch/>
        </p:blipFill>
        <p:spPr>
          <a:xfrm>
            <a:off x="4492492" y="598514"/>
            <a:ext cx="3949759" cy="4077759"/>
          </a:xfrm>
          <a:prstGeom prst="rect">
            <a:avLst/>
          </a:prstGeom>
        </p:spPr>
      </p:pic>
    </p:spTree>
    <p:extLst>
      <p:ext uri="{BB962C8B-B14F-4D97-AF65-F5344CB8AC3E}">
        <p14:creationId xmlns:p14="http://schemas.microsoft.com/office/powerpoint/2010/main" val="3463972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r>
              <a:rPr lang="en-US" dirty="0" smtClean="0"/>
              <a:t> </a:t>
            </a:r>
            <a:endParaRPr lang="en-US" dirty="0"/>
          </a:p>
        </p:txBody>
      </p:sp>
      <p:sp>
        <p:nvSpPr>
          <p:cNvPr id="34" name="Title 1"/>
          <p:cNvSpPr txBox="1">
            <a:spLocks/>
          </p:cNvSpPr>
          <p:nvPr/>
        </p:nvSpPr>
        <p:spPr>
          <a:xfrm>
            <a:off x="299968" y="200750"/>
            <a:ext cx="8385048" cy="795528"/>
          </a:xfrm>
          <a:prstGeom prst="rect">
            <a:avLst/>
          </a:prstGeom>
        </p:spPr>
        <p:txBody>
          <a:bodyPr>
            <a:normAutofit/>
          </a:bodyPr>
          <a:lstStyle>
            <a:lvl1pPr algn="l" defTabSz="685783" rtl="0" eaLnBrk="1" latinLnBrk="0" hangingPunct="1">
              <a:lnSpc>
                <a:spcPct val="90000"/>
              </a:lnSpc>
              <a:spcBef>
                <a:spcPct val="0"/>
              </a:spcBef>
              <a:buNone/>
              <a:defRPr sz="1800" b="1" i="0" kern="1200" cap="none" spc="-20" baseline="0">
                <a:solidFill>
                  <a:schemeClr val="tx1"/>
                </a:solidFill>
                <a:latin typeface="+mn-lt"/>
                <a:ea typeface="Avenir Next" charset="0"/>
                <a:cs typeface="Avenir Next" charset="0"/>
              </a:defRPr>
            </a:lvl1pPr>
          </a:lstStyle>
          <a:p>
            <a:r>
              <a:rPr lang="en-US" dirty="0">
                <a:solidFill>
                  <a:srgbClr val="0033A0"/>
                </a:solidFill>
                <a:latin typeface="Arial" panose="020B0604020202020204" pitchFamily="34" charset="0"/>
                <a:ea typeface="+mj-ea"/>
                <a:cs typeface="Arial" panose="020B0604020202020204" pitchFamily="34" charset="0"/>
              </a:rPr>
              <a:t>Micro </a:t>
            </a:r>
            <a:r>
              <a:rPr lang="en-US" dirty="0" smtClean="0">
                <a:solidFill>
                  <a:srgbClr val="0033A0"/>
                </a:solidFill>
                <a:latin typeface="Arial" panose="020B0604020202020204" pitchFamily="34" charset="0"/>
                <a:ea typeface="+mj-ea"/>
                <a:cs typeface="Arial" panose="020B0604020202020204" pitchFamily="34" charset="0"/>
              </a:rPr>
              <a:t>Frontends | The Big Picture</a:t>
            </a:r>
            <a:endParaRPr lang="en-US" sz="2200" dirty="0">
              <a:latin typeface="Calibri" panose="020F0502020204030204" pitchFamily="34" charset="0"/>
            </a:endParaRPr>
          </a:p>
        </p:txBody>
      </p:sp>
      <p:pic>
        <p:nvPicPr>
          <p:cNvPr id="1026" name="Picture 2" descr="CH01 FIG 01 MFIA mental model reloaded"/>
          <p:cNvPicPr>
            <a:picLocks noChangeAspect="1" noChangeArrowheads="1"/>
          </p:cNvPicPr>
          <p:nvPr/>
        </p:nvPicPr>
        <p:blipFill rotWithShape="1">
          <a:blip r:embed="rId2">
            <a:extLst>
              <a:ext uri="{28A0092B-C50C-407E-A947-70E740481C1C}">
                <a14:useLocalDpi xmlns:a14="http://schemas.microsoft.com/office/drawing/2010/main" val="0"/>
              </a:ext>
            </a:extLst>
          </a:blip>
          <a:srcRect b="31361"/>
          <a:stretch/>
        </p:blipFill>
        <p:spPr bwMode="auto">
          <a:xfrm>
            <a:off x="0" y="640556"/>
            <a:ext cx="5739009" cy="4502944"/>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p:cNvSpPr/>
          <p:nvPr/>
        </p:nvSpPr>
        <p:spPr>
          <a:xfrm>
            <a:off x="5597380" y="640556"/>
            <a:ext cx="3087636" cy="40647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tx1">
                    <a:lumMod val="50000"/>
                    <a:lumOff val="50000"/>
                  </a:schemeClr>
                </a:solidFill>
              </a:rPr>
              <a:t>“The </a:t>
            </a:r>
            <a:r>
              <a:rPr lang="en-US" sz="1200" dirty="0">
                <a:solidFill>
                  <a:schemeClr val="tx1">
                    <a:lumMod val="50000"/>
                    <a:lumOff val="50000"/>
                  </a:schemeClr>
                </a:solidFill>
              </a:rPr>
              <a:t>idea behind Micro Frontends is to think about a website or web app as </a:t>
            </a:r>
            <a:r>
              <a:rPr lang="en-US" sz="1200" b="1" dirty="0">
                <a:solidFill>
                  <a:schemeClr val="tx1">
                    <a:lumMod val="50000"/>
                    <a:lumOff val="50000"/>
                  </a:schemeClr>
                </a:solidFill>
              </a:rPr>
              <a:t>a composition of features</a:t>
            </a:r>
            <a:r>
              <a:rPr lang="en-US" sz="1200" dirty="0">
                <a:solidFill>
                  <a:schemeClr val="tx1">
                    <a:lumMod val="50000"/>
                    <a:lumOff val="50000"/>
                  </a:schemeClr>
                </a:solidFill>
              </a:rPr>
              <a:t> which are owned by </a:t>
            </a:r>
            <a:r>
              <a:rPr lang="en-US" sz="1200" b="1" dirty="0">
                <a:solidFill>
                  <a:schemeClr val="tx1">
                    <a:lumMod val="50000"/>
                    <a:lumOff val="50000"/>
                  </a:schemeClr>
                </a:solidFill>
              </a:rPr>
              <a:t>independent teams</a:t>
            </a:r>
            <a:r>
              <a:rPr lang="en-US" sz="1200" dirty="0">
                <a:solidFill>
                  <a:schemeClr val="tx1">
                    <a:lumMod val="50000"/>
                    <a:lumOff val="50000"/>
                  </a:schemeClr>
                </a:solidFill>
              </a:rPr>
              <a:t>. Each team has a </a:t>
            </a:r>
            <a:r>
              <a:rPr lang="en-US" sz="1200" b="1" dirty="0">
                <a:solidFill>
                  <a:schemeClr val="tx1">
                    <a:lumMod val="50000"/>
                    <a:lumOff val="50000"/>
                  </a:schemeClr>
                </a:solidFill>
              </a:rPr>
              <a:t>distinct area of business</a:t>
            </a:r>
            <a:r>
              <a:rPr lang="en-US" sz="1200" dirty="0">
                <a:solidFill>
                  <a:schemeClr val="tx1">
                    <a:lumMod val="50000"/>
                    <a:lumOff val="50000"/>
                  </a:schemeClr>
                </a:solidFill>
              </a:rPr>
              <a:t> or </a:t>
            </a:r>
            <a:r>
              <a:rPr lang="en-US" sz="1200" b="1" dirty="0">
                <a:solidFill>
                  <a:schemeClr val="tx1">
                    <a:lumMod val="50000"/>
                    <a:lumOff val="50000"/>
                  </a:schemeClr>
                </a:solidFill>
              </a:rPr>
              <a:t>mission</a:t>
            </a:r>
            <a:r>
              <a:rPr lang="en-US" sz="1200" dirty="0">
                <a:solidFill>
                  <a:schemeClr val="tx1">
                    <a:lumMod val="50000"/>
                    <a:lumOff val="50000"/>
                  </a:schemeClr>
                </a:solidFill>
              </a:rPr>
              <a:t> it cares about and </a:t>
            </a:r>
            <a:r>
              <a:rPr lang="en-US" sz="1200" dirty="0" smtClean="0">
                <a:solidFill>
                  <a:schemeClr val="tx1">
                    <a:lumMod val="50000"/>
                    <a:lumOff val="50000"/>
                  </a:schemeClr>
                </a:solidFill>
              </a:rPr>
              <a:t>specializes </a:t>
            </a:r>
            <a:r>
              <a:rPr lang="en-US" sz="1200" dirty="0">
                <a:solidFill>
                  <a:schemeClr val="tx1">
                    <a:lumMod val="50000"/>
                    <a:lumOff val="50000"/>
                  </a:schemeClr>
                </a:solidFill>
              </a:rPr>
              <a:t>in. A team is </a:t>
            </a:r>
            <a:r>
              <a:rPr lang="en-US" sz="1200" b="1" dirty="0">
                <a:solidFill>
                  <a:schemeClr val="tx1">
                    <a:lumMod val="50000"/>
                    <a:lumOff val="50000"/>
                  </a:schemeClr>
                </a:solidFill>
              </a:rPr>
              <a:t>cross functional</a:t>
            </a:r>
            <a:r>
              <a:rPr lang="en-US" sz="1200" dirty="0">
                <a:solidFill>
                  <a:schemeClr val="tx1">
                    <a:lumMod val="50000"/>
                    <a:lumOff val="50000"/>
                  </a:schemeClr>
                </a:solidFill>
              </a:rPr>
              <a:t> and develops its features </a:t>
            </a:r>
            <a:r>
              <a:rPr lang="en-US" sz="1200" b="1" dirty="0">
                <a:solidFill>
                  <a:schemeClr val="tx1">
                    <a:lumMod val="50000"/>
                    <a:lumOff val="50000"/>
                  </a:schemeClr>
                </a:solidFill>
              </a:rPr>
              <a:t>end-to-end</a:t>
            </a:r>
            <a:r>
              <a:rPr lang="en-US" sz="1200" dirty="0">
                <a:solidFill>
                  <a:schemeClr val="tx1">
                    <a:lumMod val="50000"/>
                    <a:lumOff val="50000"/>
                  </a:schemeClr>
                </a:solidFill>
              </a:rPr>
              <a:t>, from database to user </a:t>
            </a:r>
            <a:r>
              <a:rPr lang="en-US" sz="1200" dirty="0" smtClean="0">
                <a:solidFill>
                  <a:schemeClr val="tx1">
                    <a:lumMod val="50000"/>
                    <a:lumOff val="50000"/>
                  </a:schemeClr>
                </a:solidFill>
              </a:rPr>
              <a:t>interface” – </a:t>
            </a:r>
            <a:r>
              <a:rPr lang="en-US" sz="1050" i="1" dirty="0" smtClean="0">
                <a:solidFill>
                  <a:schemeClr val="tx1">
                    <a:lumMod val="50000"/>
                    <a:lumOff val="50000"/>
                  </a:schemeClr>
                </a:solidFill>
                <a:hlinkClick r:id="rId3"/>
              </a:rPr>
              <a:t>www.micro-frontends.org</a:t>
            </a:r>
            <a:endParaRPr lang="en-US" sz="1050" i="1" dirty="0" smtClean="0">
              <a:solidFill>
                <a:schemeClr val="tx1">
                  <a:lumMod val="50000"/>
                  <a:lumOff val="50000"/>
                </a:schemeClr>
              </a:solidFill>
            </a:endParaRPr>
          </a:p>
          <a:p>
            <a:endParaRPr lang="en-US" sz="1050" i="1" dirty="0">
              <a:solidFill>
                <a:schemeClr val="tx1">
                  <a:lumMod val="50000"/>
                  <a:lumOff val="50000"/>
                </a:schemeClr>
              </a:solidFill>
            </a:endParaRPr>
          </a:p>
          <a:p>
            <a:endParaRPr lang="en-US" sz="1050" i="1" dirty="0">
              <a:solidFill>
                <a:schemeClr val="tx1">
                  <a:lumMod val="50000"/>
                  <a:lumOff val="50000"/>
                </a:schemeClr>
              </a:solidFill>
            </a:endParaRPr>
          </a:p>
        </p:txBody>
      </p:sp>
    </p:spTree>
    <p:extLst>
      <p:ext uri="{BB962C8B-B14F-4D97-AF65-F5344CB8AC3E}">
        <p14:creationId xmlns:p14="http://schemas.microsoft.com/office/powerpoint/2010/main" val="12024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r>
              <a:rPr lang="en-US" dirty="0" smtClean="0"/>
              <a:t> </a:t>
            </a:r>
            <a:endParaRPr lang="en-US" dirty="0"/>
          </a:p>
        </p:txBody>
      </p:sp>
      <p:sp>
        <p:nvSpPr>
          <p:cNvPr id="52" name="Title 2"/>
          <p:cNvSpPr txBox="1">
            <a:spLocks/>
          </p:cNvSpPr>
          <p:nvPr/>
        </p:nvSpPr>
        <p:spPr>
          <a:xfrm>
            <a:off x="384048" y="274320"/>
            <a:ext cx="8385048" cy="795528"/>
          </a:xfrm>
          <a:prstGeom prst="rect">
            <a:avLst/>
          </a:prstGeom>
        </p:spPr>
        <p:txBody>
          <a:bodyPr>
            <a:normAutofit/>
          </a:bodyPr>
          <a:lstStyle>
            <a:lvl1pPr algn="l" defTabSz="685783" rtl="0" eaLnBrk="1" latinLnBrk="0" hangingPunct="1">
              <a:lnSpc>
                <a:spcPct val="90000"/>
              </a:lnSpc>
              <a:spcBef>
                <a:spcPct val="0"/>
              </a:spcBef>
              <a:buNone/>
              <a:defRPr sz="1800" b="1" i="0" kern="1200" cap="none" spc="-20" baseline="0">
                <a:solidFill>
                  <a:schemeClr val="tx1"/>
                </a:solidFill>
                <a:latin typeface="+mn-lt"/>
                <a:ea typeface="Avenir Next" charset="0"/>
                <a:cs typeface="Avenir Next" charset="0"/>
              </a:defRPr>
            </a:lvl1pPr>
          </a:lstStyle>
          <a:p>
            <a:pPr defTabSz="914378">
              <a:lnSpc>
                <a:spcPct val="100000"/>
              </a:lnSpc>
            </a:pPr>
            <a:r>
              <a:rPr lang="en-US" dirty="0" smtClean="0">
                <a:solidFill>
                  <a:srgbClr val="0033A0"/>
                </a:solidFill>
                <a:latin typeface="Arial" panose="020B0604020202020204" pitchFamily="34" charset="0"/>
                <a:ea typeface="+mj-ea"/>
                <a:cs typeface="Arial" panose="020B0604020202020204" pitchFamily="34" charset="0"/>
              </a:rPr>
              <a:t>Micro Frontends | Why</a:t>
            </a:r>
            <a:endParaRPr lang="en-US" dirty="0">
              <a:solidFill>
                <a:srgbClr val="0033A0"/>
              </a:solidFill>
              <a:latin typeface="Arial" panose="020B0604020202020204" pitchFamily="34" charset="0"/>
              <a:ea typeface="+mj-ea"/>
              <a:cs typeface="Arial" panose="020B0604020202020204" pitchFamily="34" charset="0"/>
            </a:endParaRPr>
          </a:p>
        </p:txBody>
      </p:sp>
      <p:sp>
        <p:nvSpPr>
          <p:cNvPr id="53" name="TextBox 52"/>
          <p:cNvSpPr txBox="1"/>
          <p:nvPr/>
        </p:nvSpPr>
        <p:spPr bwMode="auto">
          <a:xfrm>
            <a:off x="163433" y="1193339"/>
            <a:ext cx="2714909" cy="4308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a:defRPr sz="1100">
                <a:solidFill>
                  <a:schemeClr val="accent2">
                    <a:lumMod val="5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dirty="0"/>
              <a:t>OPTIMIZED FOR </a:t>
            </a:r>
          </a:p>
          <a:p>
            <a:pPr algn="ctr"/>
            <a:r>
              <a:rPr lang="en-US" dirty="0"/>
              <a:t>FEATURE DEVELOPMENT</a:t>
            </a:r>
          </a:p>
        </p:txBody>
      </p:sp>
      <p:pic>
        <p:nvPicPr>
          <p:cNvPr id="2050" name="Picture 2" descr="CH01 FIG 09 MFIA fast feature development"/>
          <p:cNvPicPr>
            <a:picLocks noChangeAspect="1" noChangeArrowheads="1"/>
          </p:cNvPicPr>
          <p:nvPr/>
        </p:nvPicPr>
        <p:blipFill rotWithShape="1">
          <a:blip r:embed="rId2">
            <a:extLst>
              <a:ext uri="{28A0092B-C50C-407E-A947-70E740481C1C}">
                <a14:useLocalDpi xmlns:a14="http://schemas.microsoft.com/office/drawing/2010/main" val="0"/>
              </a:ext>
            </a:extLst>
          </a:blip>
          <a:srcRect l="3560" t="5778" r="1997" b="5879"/>
          <a:stretch/>
        </p:blipFill>
        <p:spPr bwMode="auto">
          <a:xfrm>
            <a:off x="163433" y="1945853"/>
            <a:ext cx="2720573" cy="1443687"/>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p:cNvSpPr txBox="1"/>
          <p:nvPr/>
        </p:nvSpPr>
        <p:spPr bwMode="auto">
          <a:xfrm>
            <a:off x="3101098" y="1193339"/>
            <a:ext cx="2371622" cy="4308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sz="1100">
                <a:solidFill>
                  <a:schemeClr val="accent2">
                    <a:lumMod val="5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dirty="0"/>
              <a:t>NO FRONT END MONOLITH</a:t>
            </a:r>
          </a:p>
        </p:txBody>
      </p:sp>
      <p:sp>
        <p:nvSpPr>
          <p:cNvPr id="60" name="TextBox 59"/>
          <p:cNvSpPr txBox="1"/>
          <p:nvPr/>
        </p:nvSpPr>
        <p:spPr bwMode="auto">
          <a:xfrm>
            <a:off x="5655231" y="1193338"/>
            <a:ext cx="3271070" cy="4308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sz="1100">
                <a:solidFill>
                  <a:schemeClr val="accent2">
                    <a:lumMod val="5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dirty="0" smtClean="0"/>
              <a:t>ABLE TO CHANGE CONTINUALLY</a:t>
            </a:r>
            <a:endParaRPr lang="en-US" dirty="0"/>
          </a:p>
        </p:txBody>
      </p:sp>
      <p:sp>
        <p:nvSpPr>
          <p:cNvPr id="61" name="Rectangle 60"/>
          <p:cNvSpPr/>
          <p:nvPr/>
        </p:nvSpPr>
        <p:spPr>
          <a:xfrm>
            <a:off x="239718" y="3639204"/>
            <a:ext cx="2638624" cy="8761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100" dirty="0" smtClean="0">
              <a:solidFill>
                <a:schemeClr val="accent2">
                  <a:lumMod val="50000"/>
                </a:schemeClr>
              </a:solidFill>
            </a:endParaRPr>
          </a:p>
          <a:p>
            <a:r>
              <a:rPr lang="en-US" sz="1100" dirty="0" smtClean="0">
                <a:solidFill>
                  <a:schemeClr val="accent2">
                    <a:lumMod val="50000"/>
                  </a:schemeClr>
                </a:solidFill>
              </a:rPr>
              <a:t>MFE –Each team builds and manages its feature e2e so no layered communication wastage </a:t>
            </a:r>
          </a:p>
          <a:p>
            <a:endParaRPr lang="en-US" sz="1100" dirty="0">
              <a:solidFill>
                <a:schemeClr val="tx1">
                  <a:lumMod val="50000"/>
                  <a:lumOff val="50000"/>
                </a:schemeClr>
              </a:solidFill>
            </a:endParaRPr>
          </a:p>
          <a:p>
            <a:endParaRPr lang="en-US" sz="1100" i="1" dirty="0">
              <a:solidFill>
                <a:schemeClr val="tx1">
                  <a:lumMod val="50000"/>
                  <a:lumOff val="50000"/>
                </a:schemeClr>
              </a:solidFill>
            </a:endParaRPr>
          </a:p>
        </p:txBody>
      </p:sp>
      <p:pic>
        <p:nvPicPr>
          <p:cNvPr id="2052" name="Picture 4" descr="CH01 FIG 10 MFIA frontend monolith"/>
          <p:cNvPicPr>
            <a:picLocks noChangeAspect="1" noChangeArrowheads="1"/>
          </p:cNvPicPr>
          <p:nvPr/>
        </p:nvPicPr>
        <p:blipFill rotWithShape="1">
          <a:blip r:embed="rId3">
            <a:extLst>
              <a:ext uri="{28A0092B-C50C-407E-A947-70E740481C1C}">
                <a14:useLocalDpi xmlns:a14="http://schemas.microsoft.com/office/drawing/2010/main" val="0"/>
              </a:ext>
            </a:extLst>
          </a:blip>
          <a:srcRect l="3167" t="4005" r="1670" b="5881"/>
          <a:stretch/>
        </p:blipFill>
        <p:spPr bwMode="auto">
          <a:xfrm>
            <a:off x="3101098" y="1918557"/>
            <a:ext cx="2371622" cy="138312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H01 FIG 12 MFIA macro micro architecture"/>
          <p:cNvPicPr>
            <a:picLocks noChangeAspect="1" noChangeArrowheads="1"/>
          </p:cNvPicPr>
          <p:nvPr/>
        </p:nvPicPr>
        <p:blipFill rotWithShape="1">
          <a:blip r:embed="rId4">
            <a:extLst>
              <a:ext uri="{28A0092B-C50C-407E-A947-70E740481C1C}">
                <a14:useLocalDpi xmlns:a14="http://schemas.microsoft.com/office/drawing/2010/main" val="0"/>
              </a:ext>
            </a:extLst>
          </a:blip>
          <a:srcRect l="2793" t="4203" r="3637" b="5931"/>
          <a:stretch/>
        </p:blipFill>
        <p:spPr bwMode="auto">
          <a:xfrm>
            <a:off x="5655231" y="1987429"/>
            <a:ext cx="3271070" cy="1501647"/>
          </a:xfrm>
          <a:prstGeom prst="rect">
            <a:avLst/>
          </a:prstGeom>
          <a:noFill/>
          <a:extLst>
            <a:ext uri="{909E8E84-426E-40DD-AFC4-6F175D3DCCD1}">
              <a14:hiddenFill xmlns:a14="http://schemas.microsoft.com/office/drawing/2010/main">
                <a:solidFill>
                  <a:srgbClr val="FFFFFF"/>
                </a:solidFill>
              </a14:hiddenFill>
            </a:ext>
          </a:extLst>
        </p:spPr>
      </p:pic>
      <p:sp>
        <p:nvSpPr>
          <p:cNvPr id="64" name="Rectangle 63"/>
          <p:cNvSpPr/>
          <p:nvPr/>
        </p:nvSpPr>
        <p:spPr>
          <a:xfrm>
            <a:off x="3101098" y="3634769"/>
            <a:ext cx="2371622" cy="8761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100" dirty="0" smtClean="0">
                <a:solidFill>
                  <a:schemeClr val="accent2">
                    <a:lumMod val="50000"/>
                  </a:schemeClr>
                </a:solidFill>
              </a:rPr>
              <a:t>Scaling the Front End</a:t>
            </a:r>
          </a:p>
          <a:p>
            <a:r>
              <a:rPr lang="en-US" sz="1100" dirty="0" smtClean="0">
                <a:solidFill>
                  <a:schemeClr val="accent2">
                    <a:lumMod val="50000"/>
                  </a:schemeClr>
                </a:solidFill>
              </a:rPr>
              <a:t>Isolated Risk to Failure</a:t>
            </a:r>
          </a:p>
          <a:p>
            <a:r>
              <a:rPr lang="en-US" sz="1100" dirty="0" smtClean="0">
                <a:solidFill>
                  <a:schemeClr val="accent2">
                    <a:lumMod val="50000"/>
                  </a:schemeClr>
                </a:solidFill>
              </a:rPr>
              <a:t>Easier to understand &amp; Refactor</a:t>
            </a:r>
            <a:endParaRPr lang="en-US" sz="1100" dirty="0" smtClean="0">
              <a:solidFill>
                <a:schemeClr val="accent2">
                  <a:lumMod val="50000"/>
                </a:schemeClr>
              </a:solidFill>
            </a:endParaRPr>
          </a:p>
          <a:p>
            <a:endParaRPr lang="en-US" sz="1100" dirty="0">
              <a:solidFill>
                <a:schemeClr val="tx1">
                  <a:lumMod val="50000"/>
                  <a:lumOff val="50000"/>
                </a:schemeClr>
              </a:solidFill>
            </a:endParaRPr>
          </a:p>
          <a:p>
            <a:endParaRPr lang="en-US" sz="1100" i="1" dirty="0">
              <a:solidFill>
                <a:schemeClr val="tx1">
                  <a:lumMod val="50000"/>
                  <a:lumOff val="50000"/>
                </a:schemeClr>
              </a:solidFill>
            </a:endParaRPr>
          </a:p>
        </p:txBody>
      </p:sp>
      <p:sp>
        <p:nvSpPr>
          <p:cNvPr id="65" name="Rectangle 64"/>
          <p:cNvSpPr/>
          <p:nvPr/>
        </p:nvSpPr>
        <p:spPr>
          <a:xfrm>
            <a:off x="5695475" y="3634769"/>
            <a:ext cx="3230825" cy="8761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100" dirty="0" smtClean="0">
                <a:solidFill>
                  <a:schemeClr val="accent2">
                    <a:lumMod val="50000"/>
                  </a:schemeClr>
                </a:solidFill>
              </a:rPr>
              <a:t>No huge Investment &amp; multi year Migrations</a:t>
            </a:r>
          </a:p>
          <a:p>
            <a:r>
              <a:rPr lang="en-US" sz="1100" dirty="0" smtClean="0">
                <a:solidFill>
                  <a:schemeClr val="accent2">
                    <a:lumMod val="50000"/>
                  </a:schemeClr>
                </a:solidFill>
              </a:rPr>
              <a:t>Localized Decision making - </a:t>
            </a:r>
            <a:r>
              <a:rPr lang="en-US" sz="1100" dirty="0" err="1">
                <a:solidFill>
                  <a:schemeClr val="accent2">
                    <a:lumMod val="50000"/>
                  </a:schemeClr>
                </a:solidFill>
              </a:rPr>
              <a:t>M</a:t>
            </a:r>
            <a:r>
              <a:rPr lang="en-US" sz="1100" dirty="0" err="1" smtClean="0">
                <a:solidFill>
                  <a:schemeClr val="accent2">
                    <a:lumMod val="50000"/>
                  </a:schemeClr>
                </a:solidFill>
              </a:rPr>
              <a:t>icroArchitecture</a:t>
            </a:r>
            <a:endParaRPr lang="en-US" sz="1100" dirty="0" smtClean="0">
              <a:solidFill>
                <a:schemeClr val="accent2">
                  <a:lumMod val="50000"/>
                </a:schemeClr>
              </a:solidFill>
            </a:endParaRPr>
          </a:p>
          <a:p>
            <a:endParaRPr lang="en-US" sz="1100" dirty="0">
              <a:solidFill>
                <a:schemeClr val="tx1">
                  <a:lumMod val="50000"/>
                  <a:lumOff val="50000"/>
                </a:schemeClr>
              </a:solidFill>
            </a:endParaRPr>
          </a:p>
          <a:p>
            <a:endParaRPr lang="en-US" sz="1100" i="1" dirty="0">
              <a:solidFill>
                <a:schemeClr val="tx1">
                  <a:lumMod val="50000"/>
                  <a:lumOff val="50000"/>
                </a:schemeClr>
              </a:solidFill>
            </a:endParaRPr>
          </a:p>
        </p:txBody>
      </p:sp>
    </p:spTree>
    <p:extLst>
      <p:ext uri="{BB962C8B-B14F-4D97-AF65-F5344CB8AC3E}">
        <p14:creationId xmlns:p14="http://schemas.microsoft.com/office/powerpoint/2010/main" val="32872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r>
              <a:rPr lang="en-US" dirty="0" smtClean="0"/>
              <a:t> </a:t>
            </a:r>
            <a:endParaRPr lang="en-US" dirty="0"/>
          </a:p>
        </p:txBody>
      </p:sp>
      <p:sp>
        <p:nvSpPr>
          <p:cNvPr id="52" name="Title 2"/>
          <p:cNvSpPr txBox="1">
            <a:spLocks/>
          </p:cNvSpPr>
          <p:nvPr/>
        </p:nvSpPr>
        <p:spPr>
          <a:xfrm>
            <a:off x="384048" y="274320"/>
            <a:ext cx="8385048" cy="795528"/>
          </a:xfrm>
          <a:prstGeom prst="rect">
            <a:avLst/>
          </a:prstGeom>
        </p:spPr>
        <p:txBody>
          <a:bodyPr>
            <a:normAutofit/>
          </a:bodyPr>
          <a:lstStyle>
            <a:lvl1pPr algn="l" defTabSz="685783" rtl="0" eaLnBrk="1" latinLnBrk="0" hangingPunct="1">
              <a:lnSpc>
                <a:spcPct val="90000"/>
              </a:lnSpc>
              <a:spcBef>
                <a:spcPct val="0"/>
              </a:spcBef>
              <a:buNone/>
              <a:defRPr sz="1800" b="1" i="0" kern="1200" cap="none" spc="-20" baseline="0">
                <a:solidFill>
                  <a:schemeClr val="tx1"/>
                </a:solidFill>
                <a:latin typeface="+mn-lt"/>
                <a:ea typeface="Avenir Next" charset="0"/>
                <a:cs typeface="Avenir Next" charset="0"/>
              </a:defRPr>
            </a:lvl1pPr>
          </a:lstStyle>
          <a:p>
            <a:pPr defTabSz="914378">
              <a:lnSpc>
                <a:spcPct val="100000"/>
              </a:lnSpc>
            </a:pPr>
            <a:r>
              <a:rPr lang="en-US" dirty="0" smtClean="0">
                <a:solidFill>
                  <a:srgbClr val="0033A0"/>
                </a:solidFill>
                <a:latin typeface="Arial" panose="020B0604020202020204" pitchFamily="34" charset="0"/>
                <a:ea typeface="+mj-ea"/>
                <a:cs typeface="Arial" panose="020B0604020202020204" pitchFamily="34" charset="0"/>
              </a:rPr>
              <a:t>Micro Frontends | Composition Approach</a:t>
            </a:r>
            <a:endParaRPr lang="en-US" dirty="0">
              <a:solidFill>
                <a:srgbClr val="0033A0"/>
              </a:solidFill>
              <a:latin typeface="Arial" panose="020B0604020202020204" pitchFamily="34" charset="0"/>
              <a:ea typeface="+mj-ea"/>
              <a:cs typeface="Arial" panose="020B0604020202020204" pitchFamily="34" charset="0"/>
            </a:endParaRPr>
          </a:p>
        </p:txBody>
      </p:sp>
      <p:grpSp>
        <p:nvGrpSpPr>
          <p:cNvPr id="18" name="Group 17"/>
          <p:cNvGrpSpPr/>
          <p:nvPr/>
        </p:nvGrpSpPr>
        <p:grpSpPr>
          <a:xfrm>
            <a:off x="294543" y="958850"/>
            <a:ext cx="7916246" cy="2474937"/>
            <a:chOff x="294543" y="892175"/>
            <a:chExt cx="7916246" cy="2474937"/>
          </a:xfrm>
        </p:grpSpPr>
        <p:pic>
          <p:nvPicPr>
            <p:cNvPr id="4" name="Picture 3"/>
            <p:cNvPicPr>
              <a:picLocks noChangeAspect="1"/>
            </p:cNvPicPr>
            <p:nvPr/>
          </p:nvPicPr>
          <p:blipFill rotWithShape="1">
            <a:blip r:embed="rId2">
              <a:duotone>
                <a:schemeClr val="accent3">
                  <a:shade val="45000"/>
                  <a:satMod val="135000"/>
                </a:schemeClr>
                <a:prstClr val="white"/>
              </a:duotone>
            </a:blip>
            <a:srcRect l="37994" t="38052" r="39019" b="18876"/>
            <a:stretch/>
          </p:blipFill>
          <p:spPr>
            <a:xfrm>
              <a:off x="3882550" y="1231900"/>
              <a:ext cx="2106054" cy="2103120"/>
            </a:xfrm>
            <a:prstGeom prst="rect">
              <a:avLst/>
            </a:prstGeom>
          </p:spPr>
        </p:pic>
        <p:pic>
          <p:nvPicPr>
            <p:cNvPr id="5" name="Picture 4"/>
            <p:cNvPicPr>
              <a:picLocks noChangeAspect="1"/>
            </p:cNvPicPr>
            <p:nvPr/>
          </p:nvPicPr>
          <p:blipFill rotWithShape="1">
            <a:blip r:embed="rId3">
              <a:duotone>
                <a:schemeClr val="accent3">
                  <a:shade val="45000"/>
                  <a:satMod val="135000"/>
                </a:schemeClr>
                <a:prstClr val="white"/>
              </a:duotone>
            </a:blip>
            <a:srcRect l="37848" t="38307" r="38580" b="18933"/>
            <a:stretch/>
          </p:blipFill>
          <p:spPr>
            <a:xfrm>
              <a:off x="6051075" y="1231900"/>
              <a:ext cx="2159714" cy="2087880"/>
            </a:xfrm>
            <a:prstGeom prst="rect">
              <a:avLst/>
            </a:prstGeom>
          </p:spPr>
        </p:pic>
        <p:pic>
          <p:nvPicPr>
            <p:cNvPr id="6" name="Picture 5"/>
            <p:cNvPicPr>
              <a:picLocks noChangeAspect="1"/>
            </p:cNvPicPr>
            <p:nvPr/>
          </p:nvPicPr>
          <p:blipFill rotWithShape="1">
            <a:blip r:embed="rId4">
              <a:duotone>
                <a:schemeClr val="accent3">
                  <a:shade val="45000"/>
                  <a:satMod val="135000"/>
                </a:schemeClr>
                <a:prstClr val="white"/>
              </a:duotone>
            </a:blip>
            <a:srcRect l="38287" t="37912" r="39019" b="18132"/>
            <a:stretch/>
          </p:blipFill>
          <p:spPr>
            <a:xfrm>
              <a:off x="1740851" y="1220812"/>
              <a:ext cx="2079228" cy="2146300"/>
            </a:xfrm>
            <a:prstGeom prst="rect">
              <a:avLst/>
            </a:prstGeom>
          </p:spPr>
        </p:pic>
        <p:cxnSp>
          <p:nvCxnSpPr>
            <p:cNvPr id="14" name="Straight Connector 13"/>
            <p:cNvCxnSpPr/>
            <p:nvPr/>
          </p:nvCxnSpPr>
          <p:spPr>
            <a:xfrm flipV="1">
              <a:off x="384048" y="2581274"/>
              <a:ext cx="2187702" cy="1"/>
            </a:xfrm>
            <a:prstGeom prst="line">
              <a:avLst/>
            </a:prstGeom>
            <a:ln w="19050">
              <a:solidFill>
                <a:schemeClr val="accent3">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2953560" y="2586037"/>
              <a:ext cx="1020579" cy="1"/>
            </a:xfrm>
            <a:prstGeom prst="line">
              <a:avLst/>
            </a:prstGeom>
            <a:ln w="19050">
              <a:solidFill>
                <a:schemeClr val="accent3">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5991096" y="2581268"/>
              <a:ext cx="2187702" cy="1"/>
            </a:xfrm>
            <a:prstGeom prst="line">
              <a:avLst/>
            </a:prstGeom>
            <a:ln w="19050">
              <a:solidFill>
                <a:schemeClr val="accent3">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93573" y="2019299"/>
              <a:ext cx="2187702" cy="1"/>
            </a:xfrm>
            <a:prstGeom prst="line">
              <a:avLst/>
            </a:prstGeom>
            <a:ln w="19050">
              <a:solidFill>
                <a:schemeClr val="accent3">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393573" y="1447800"/>
              <a:ext cx="2187705" cy="9525"/>
            </a:xfrm>
            <a:prstGeom prst="line">
              <a:avLst/>
            </a:prstGeom>
            <a:ln w="19050">
              <a:solidFill>
                <a:schemeClr val="accent3">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2831315" y="2019299"/>
              <a:ext cx="1808018" cy="1"/>
            </a:xfrm>
            <a:prstGeom prst="line">
              <a:avLst/>
            </a:prstGeom>
            <a:ln w="19050">
              <a:solidFill>
                <a:schemeClr val="accent3">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5101460" y="2019299"/>
              <a:ext cx="1020579" cy="1"/>
            </a:xfrm>
            <a:prstGeom prst="line">
              <a:avLst/>
            </a:prstGeom>
            <a:ln w="19050">
              <a:solidFill>
                <a:schemeClr val="accent3">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117315" y="1447799"/>
              <a:ext cx="1808018" cy="1"/>
            </a:xfrm>
            <a:prstGeom prst="line">
              <a:avLst/>
            </a:prstGeom>
            <a:ln w="19050">
              <a:solidFill>
                <a:schemeClr val="accent3">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2945615" y="1447799"/>
              <a:ext cx="1808018" cy="1"/>
            </a:xfrm>
            <a:prstGeom prst="line">
              <a:avLst/>
            </a:prstGeom>
            <a:ln w="19050">
              <a:solidFill>
                <a:schemeClr val="accent3">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7342672" y="1447799"/>
              <a:ext cx="843454" cy="1"/>
            </a:xfrm>
            <a:prstGeom prst="line">
              <a:avLst/>
            </a:prstGeom>
            <a:ln w="19050">
              <a:solidFill>
                <a:schemeClr val="accent3">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8051044" y="2006599"/>
              <a:ext cx="137911" cy="1"/>
            </a:xfrm>
            <a:prstGeom prst="line">
              <a:avLst/>
            </a:prstGeom>
            <a:ln w="19050">
              <a:solidFill>
                <a:schemeClr val="accent3">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424054" y="3146424"/>
              <a:ext cx="1358391" cy="1"/>
            </a:xfrm>
            <a:prstGeom prst="line">
              <a:avLst/>
            </a:prstGeom>
            <a:ln w="19050">
              <a:solidFill>
                <a:schemeClr val="accent3">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3699374" y="3146424"/>
              <a:ext cx="268750" cy="1"/>
            </a:xfrm>
            <a:prstGeom prst="line">
              <a:avLst/>
            </a:prstGeom>
            <a:ln w="19050">
              <a:solidFill>
                <a:schemeClr val="accent3">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5877424" y="3146424"/>
              <a:ext cx="268750" cy="1"/>
            </a:xfrm>
            <a:prstGeom prst="line">
              <a:avLst/>
            </a:prstGeom>
            <a:ln w="19050">
              <a:solidFill>
                <a:schemeClr val="accent3">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8050498" y="3140074"/>
              <a:ext cx="151702" cy="1"/>
            </a:xfrm>
            <a:prstGeom prst="line">
              <a:avLst/>
            </a:prstGeom>
            <a:ln w="19050">
              <a:solidFill>
                <a:schemeClr val="accent3">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bwMode="auto">
            <a:xfrm>
              <a:off x="313593" y="2925737"/>
              <a:ext cx="800832" cy="2143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en-US"/>
              </a:defPPr>
              <a:lvl1pPr>
                <a:defRPr sz="1100">
                  <a:solidFill>
                    <a:schemeClr val="accent2">
                      <a:lumMod val="5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700" b="1" dirty="0" smtClean="0"/>
                <a:t>Source Code</a:t>
              </a:r>
              <a:endParaRPr lang="en-US" sz="700" b="1" dirty="0"/>
            </a:p>
          </p:txBody>
        </p:sp>
        <p:sp>
          <p:nvSpPr>
            <p:cNvPr id="38" name="TextBox 37"/>
            <p:cNvSpPr txBox="1"/>
            <p:nvPr/>
          </p:nvSpPr>
          <p:spPr bwMode="auto">
            <a:xfrm>
              <a:off x="313593" y="2363762"/>
              <a:ext cx="800832" cy="2143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en-US"/>
              </a:defPPr>
              <a:lvl1pPr>
                <a:defRPr sz="1100">
                  <a:solidFill>
                    <a:schemeClr val="accent2">
                      <a:lumMod val="5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700" b="1" dirty="0" smtClean="0"/>
                <a:t>Build Time</a:t>
              </a:r>
              <a:endParaRPr lang="en-US" sz="700" b="1" dirty="0"/>
            </a:p>
          </p:txBody>
        </p:sp>
        <p:sp>
          <p:nvSpPr>
            <p:cNvPr id="39" name="TextBox 38"/>
            <p:cNvSpPr txBox="1"/>
            <p:nvPr/>
          </p:nvSpPr>
          <p:spPr bwMode="auto">
            <a:xfrm>
              <a:off x="304068" y="1811312"/>
              <a:ext cx="800832" cy="2143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en-US"/>
              </a:defPPr>
              <a:lvl1pPr>
                <a:defRPr sz="1100">
                  <a:solidFill>
                    <a:schemeClr val="accent2">
                      <a:lumMod val="5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700" b="1" dirty="0" smtClean="0"/>
                <a:t>Server -Side</a:t>
              </a:r>
              <a:endParaRPr lang="en-US" sz="700" b="1" dirty="0"/>
            </a:p>
          </p:txBody>
        </p:sp>
        <p:sp>
          <p:nvSpPr>
            <p:cNvPr id="40" name="TextBox 39"/>
            <p:cNvSpPr txBox="1"/>
            <p:nvPr/>
          </p:nvSpPr>
          <p:spPr bwMode="auto">
            <a:xfrm>
              <a:off x="294543" y="1239812"/>
              <a:ext cx="800832" cy="2143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en-US"/>
              </a:defPPr>
              <a:lvl1pPr>
                <a:defRPr sz="1100">
                  <a:solidFill>
                    <a:schemeClr val="accent2">
                      <a:lumMod val="5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700" b="1" dirty="0" smtClean="0"/>
                <a:t>Client Side</a:t>
              </a:r>
              <a:endParaRPr lang="en-US" sz="700" b="1" dirty="0"/>
            </a:p>
          </p:txBody>
        </p:sp>
        <p:sp>
          <p:nvSpPr>
            <p:cNvPr id="41" name="TextBox 40"/>
            <p:cNvSpPr txBox="1"/>
            <p:nvPr/>
          </p:nvSpPr>
          <p:spPr bwMode="auto">
            <a:xfrm>
              <a:off x="1740851" y="892175"/>
              <a:ext cx="2079228" cy="28851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sz="1100">
                  <a:solidFill>
                    <a:schemeClr val="accent2">
                      <a:lumMod val="5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1000" dirty="0" smtClean="0">
                  <a:solidFill>
                    <a:schemeClr val="accent3">
                      <a:lumMod val="50000"/>
                    </a:schemeClr>
                  </a:solidFill>
                </a:rPr>
                <a:t>BUILD TIME COMPOSITION</a:t>
              </a:r>
              <a:endParaRPr lang="en-US" sz="1000" dirty="0">
                <a:solidFill>
                  <a:schemeClr val="accent3">
                    <a:lumMod val="50000"/>
                  </a:schemeClr>
                </a:solidFill>
              </a:endParaRPr>
            </a:p>
          </p:txBody>
        </p:sp>
        <p:sp>
          <p:nvSpPr>
            <p:cNvPr id="42" name="TextBox 41"/>
            <p:cNvSpPr txBox="1"/>
            <p:nvPr/>
          </p:nvSpPr>
          <p:spPr bwMode="auto">
            <a:xfrm>
              <a:off x="3893501" y="901700"/>
              <a:ext cx="2079228" cy="28851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sz="1100">
                  <a:solidFill>
                    <a:schemeClr val="accent2">
                      <a:lumMod val="5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1000" dirty="0" smtClean="0">
                  <a:solidFill>
                    <a:schemeClr val="accent3">
                      <a:lumMod val="50000"/>
                    </a:schemeClr>
                  </a:solidFill>
                </a:rPr>
                <a:t>SERVER SIDE COMPOSITION</a:t>
              </a:r>
              <a:endParaRPr lang="en-US" sz="1000" dirty="0">
                <a:solidFill>
                  <a:schemeClr val="accent3">
                    <a:lumMod val="50000"/>
                  </a:schemeClr>
                </a:solidFill>
              </a:endParaRPr>
            </a:p>
          </p:txBody>
        </p:sp>
        <p:sp>
          <p:nvSpPr>
            <p:cNvPr id="43" name="TextBox 42"/>
            <p:cNvSpPr txBox="1"/>
            <p:nvPr/>
          </p:nvSpPr>
          <p:spPr bwMode="auto">
            <a:xfrm>
              <a:off x="6056229" y="899138"/>
              <a:ext cx="2154559" cy="28851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sz="1100">
                  <a:solidFill>
                    <a:schemeClr val="accent2">
                      <a:lumMod val="5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1000" dirty="0" smtClean="0">
                  <a:solidFill>
                    <a:schemeClr val="accent3">
                      <a:lumMod val="50000"/>
                    </a:schemeClr>
                  </a:solidFill>
                </a:rPr>
                <a:t>RUN TIME COMPOSITION</a:t>
              </a:r>
              <a:endParaRPr lang="en-US" sz="1000" dirty="0">
                <a:solidFill>
                  <a:schemeClr val="accent3">
                    <a:lumMod val="50000"/>
                  </a:schemeClr>
                </a:solidFill>
              </a:endParaRPr>
            </a:p>
          </p:txBody>
        </p:sp>
      </p:grpSp>
    </p:spTree>
    <p:extLst>
      <p:ext uri="{BB962C8B-B14F-4D97-AF65-F5344CB8AC3E}">
        <p14:creationId xmlns:p14="http://schemas.microsoft.com/office/powerpoint/2010/main" val="3130008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r>
              <a:rPr lang="en-US" dirty="0" smtClean="0"/>
              <a:t> </a:t>
            </a:r>
            <a:endParaRPr lang="en-US" dirty="0"/>
          </a:p>
        </p:txBody>
      </p:sp>
      <p:sp>
        <p:nvSpPr>
          <p:cNvPr id="52" name="Title 2"/>
          <p:cNvSpPr txBox="1">
            <a:spLocks/>
          </p:cNvSpPr>
          <p:nvPr/>
        </p:nvSpPr>
        <p:spPr>
          <a:xfrm>
            <a:off x="384048" y="274320"/>
            <a:ext cx="8385048" cy="795528"/>
          </a:xfrm>
          <a:prstGeom prst="rect">
            <a:avLst/>
          </a:prstGeom>
        </p:spPr>
        <p:txBody>
          <a:bodyPr>
            <a:normAutofit/>
          </a:bodyPr>
          <a:lstStyle>
            <a:lvl1pPr algn="l" defTabSz="685783" rtl="0" eaLnBrk="1" latinLnBrk="0" hangingPunct="1">
              <a:lnSpc>
                <a:spcPct val="90000"/>
              </a:lnSpc>
              <a:spcBef>
                <a:spcPct val="0"/>
              </a:spcBef>
              <a:buNone/>
              <a:defRPr sz="1800" b="1" i="0" kern="1200" cap="none" spc="-20" baseline="0">
                <a:solidFill>
                  <a:schemeClr val="tx1"/>
                </a:solidFill>
                <a:latin typeface="+mn-lt"/>
                <a:ea typeface="Avenir Next" charset="0"/>
                <a:cs typeface="Avenir Next" charset="0"/>
              </a:defRPr>
            </a:lvl1pPr>
          </a:lstStyle>
          <a:p>
            <a:pPr defTabSz="914378">
              <a:lnSpc>
                <a:spcPct val="100000"/>
              </a:lnSpc>
            </a:pPr>
            <a:r>
              <a:rPr lang="en-US" dirty="0" smtClean="0">
                <a:solidFill>
                  <a:srgbClr val="0033A0"/>
                </a:solidFill>
                <a:latin typeface="Arial" panose="020B0604020202020204" pitchFamily="34" charset="0"/>
                <a:ea typeface="+mj-ea"/>
                <a:cs typeface="Arial" panose="020B0604020202020204" pitchFamily="34" charset="0"/>
              </a:rPr>
              <a:t>Micro Frontends | Run Time Composition</a:t>
            </a:r>
            <a:endParaRPr lang="en-US" dirty="0">
              <a:solidFill>
                <a:srgbClr val="0033A0"/>
              </a:solidFill>
              <a:latin typeface="Arial" panose="020B0604020202020204" pitchFamily="34" charset="0"/>
              <a:ea typeface="+mj-ea"/>
              <a:cs typeface="Arial" panose="020B0604020202020204" pitchFamily="34" charset="0"/>
            </a:endParaRPr>
          </a:p>
        </p:txBody>
      </p:sp>
      <p:pic>
        <p:nvPicPr>
          <p:cNvPr id="3074" name="Picture 2" descr="CH01 FIG 07 MFIA frontend integr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72084"/>
            <a:ext cx="5475841" cy="3755708"/>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5823951" y="855808"/>
            <a:ext cx="2945145" cy="3388260"/>
            <a:chOff x="5510141" y="822233"/>
            <a:chExt cx="2945145" cy="3388260"/>
          </a:xfrm>
        </p:grpSpPr>
        <p:sp>
          <p:nvSpPr>
            <p:cNvPr id="16" name="Rectangle 15"/>
            <p:cNvSpPr/>
            <p:nvPr/>
          </p:nvSpPr>
          <p:spPr>
            <a:xfrm>
              <a:off x="5510141" y="822233"/>
              <a:ext cx="2945145" cy="3388260"/>
            </a:xfrm>
            <a:prstGeom prst="rect">
              <a:avLst/>
            </a:prstGeom>
            <a:solidFill>
              <a:srgbClr val="F8F7F2"/>
            </a:solidFill>
            <a:ln w="25400" cap="flat" cmpd="sng" algn="ctr">
              <a:noFill/>
              <a:prstDash val="solid"/>
            </a:ln>
            <a:effectLst/>
          </p:spPr>
          <p:txBody>
            <a:bodyPr rtlCol="0" anchor="t"/>
            <a:lstStyle/>
            <a:p>
              <a:pPr marL="0" marR="0" lvl="0" indent="0" algn="ctr" defTabSz="816369"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chemeClr val="accent2">
                      <a:lumMod val="50000"/>
                    </a:schemeClr>
                  </a:solidFill>
                  <a:effectLst/>
                  <a:uLnTx/>
                  <a:uFillTx/>
                  <a:ea typeface="+mn-ea"/>
                  <a:cs typeface="+mn-cs"/>
                </a:rPr>
                <a:t>Primary Page</a:t>
              </a:r>
              <a:r>
                <a:rPr kumimoji="0" lang="en-US" sz="1000" b="0" i="0" u="none" strike="noStrike" kern="0" cap="none" spc="0" normalizeH="0" noProof="0" dirty="0" smtClean="0">
                  <a:ln>
                    <a:noFill/>
                  </a:ln>
                  <a:solidFill>
                    <a:schemeClr val="accent2">
                      <a:lumMod val="50000"/>
                    </a:schemeClr>
                  </a:solidFill>
                  <a:effectLst/>
                  <a:uLnTx/>
                  <a:uFillTx/>
                  <a:ea typeface="+mn-ea"/>
                  <a:cs typeface="+mn-cs"/>
                </a:rPr>
                <a:t> App (L1)</a:t>
              </a:r>
              <a:endParaRPr kumimoji="0" lang="en-US" sz="1100" b="0" i="0" u="none" strike="noStrike" kern="0" cap="none" spc="0" normalizeH="0" baseline="0" noProof="0" dirty="0">
                <a:ln>
                  <a:noFill/>
                </a:ln>
                <a:solidFill>
                  <a:schemeClr val="accent2">
                    <a:lumMod val="50000"/>
                  </a:schemeClr>
                </a:solidFill>
                <a:effectLst/>
                <a:uLnTx/>
                <a:uFillTx/>
                <a:ea typeface="+mn-ea"/>
                <a:cs typeface="+mn-cs"/>
              </a:endParaRPr>
            </a:p>
          </p:txBody>
        </p:sp>
        <p:sp>
          <p:nvSpPr>
            <p:cNvPr id="18" name="Rectangle 17"/>
            <p:cNvSpPr/>
            <p:nvPr/>
          </p:nvSpPr>
          <p:spPr>
            <a:xfrm>
              <a:off x="5723651" y="2073943"/>
              <a:ext cx="2518091" cy="1626188"/>
            </a:xfrm>
            <a:prstGeom prst="rect">
              <a:avLst/>
            </a:prstGeom>
            <a:solidFill>
              <a:srgbClr val="EEECE1">
                <a:lumMod val="90000"/>
              </a:srgbClr>
            </a:solidFill>
            <a:ln w="25400" cap="flat" cmpd="sng" algn="ctr">
              <a:solidFill>
                <a:srgbClr val="EEECE1">
                  <a:lumMod val="50000"/>
                </a:srgbClr>
              </a:solidFill>
              <a:prstDash val="solid"/>
            </a:ln>
            <a:effectLst/>
          </p:spPr>
          <p:txBody>
            <a:bodyPr rtlCol="0" anchor="t"/>
            <a:lstStyle/>
            <a:p>
              <a:pPr marL="0" marR="0" lvl="0" indent="0" algn="ctr" defTabSz="816369"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chemeClr val="accent2">
                      <a:lumMod val="50000"/>
                    </a:schemeClr>
                  </a:solidFill>
                  <a:effectLst/>
                  <a:uLnTx/>
                  <a:uFillTx/>
                  <a:ea typeface="+mn-ea"/>
                  <a:cs typeface="+mn-cs"/>
                </a:rPr>
                <a:t>L2: Primary Page App – Stitching Layer</a:t>
              </a:r>
              <a:endParaRPr kumimoji="0" lang="en-US" sz="1000" b="0" i="0" u="none" strike="noStrike" kern="0" cap="none" spc="0" normalizeH="0" baseline="0" noProof="0" dirty="0">
                <a:ln>
                  <a:noFill/>
                </a:ln>
                <a:solidFill>
                  <a:schemeClr val="accent2">
                    <a:lumMod val="50000"/>
                  </a:schemeClr>
                </a:solidFill>
                <a:effectLst/>
                <a:uLnTx/>
                <a:uFillTx/>
                <a:ea typeface="+mn-ea"/>
                <a:cs typeface="+mn-cs"/>
              </a:endParaRPr>
            </a:p>
          </p:txBody>
        </p:sp>
        <p:sp>
          <p:nvSpPr>
            <p:cNvPr id="19" name="Rectangle 18"/>
            <p:cNvSpPr/>
            <p:nvPr/>
          </p:nvSpPr>
          <p:spPr>
            <a:xfrm>
              <a:off x="5730599" y="1516164"/>
              <a:ext cx="2511145" cy="191058"/>
            </a:xfrm>
            <a:prstGeom prst="rect">
              <a:avLst/>
            </a:prstGeom>
            <a:solidFill>
              <a:srgbClr val="F79646">
                <a:lumMod val="20000"/>
                <a:lumOff val="80000"/>
              </a:srgbClr>
            </a:solidFill>
            <a:ln w="25400" cap="flat" cmpd="sng" algn="ctr">
              <a:solidFill>
                <a:srgbClr val="F79646">
                  <a:lumMod val="60000"/>
                  <a:lumOff val="40000"/>
                </a:srgbClr>
              </a:solidFill>
              <a:prstDash val="solid"/>
            </a:ln>
            <a:effectLst/>
          </p:spPr>
          <p:txBody>
            <a:bodyPr rtlCol="0" anchor="ctr"/>
            <a:lstStyle/>
            <a:p>
              <a:pPr marL="0" marR="0" lvl="0" indent="0" algn="ctr" defTabSz="816369"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79646">
                      <a:lumMod val="75000"/>
                    </a:srgbClr>
                  </a:solidFill>
                  <a:effectLst/>
                  <a:uLnTx/>
                  <a:uFillTx/>
                </a:rPr>
                <a:t>Header (MFE)</a:t>
              </a:r>
              <a:endParaRPr kumimoji="0" lang="en-US" sz="900" b="1" i="0" u="none" strike="noStrike" kern="0" cap="none" spc="0" normalizeH="0" baseline="0" noProof="0" dirty="0">
                <a:ln>
                  <a:noFill/>
                </a:ln>
                <a:solidFill>
                  <a:srgbClr val="F79646">
                    <a:lumMod val="75000"/>
                  </a:srgbClr>
                </a:solidFill>
                <a:effectLst/>
                <a:uLnTx/>
                <a:uFillTx/>
              </a:endParaRPr>
            </a:p>
          </p:txBody>
        </p:sp>
        <p:grpSp>
          <p:nvGrpSpPr>
            <p:cNvPr id="7" name="Group 6"/>
            <p:cNvGrpSpPr/>
            <p:nvPr/>
          </p:nvGrpSpPr>
          <p:grpSpPr>
            <a:xfrm>
              <a:off x="5723652" y="1741809"/>
              <a:ext cx="2518091" cy="290414"/>
              <a:chOff x="5946936" y="1965097"/>
              <a:chExt cx="2160328" cy="154648"/>
            </a:xfrm>
          </p:grpSpPr>
          <p:sp>
            <p:nvSpPr>
              <p:cNvPr id="20" name="Rectangle 19"/>
              <p:cNvSpPr/>
              <p:nvPr/>
            </p:nvSpPr>
            <p:spPr>
              <a:xfrm>
                <a:off x="5946936" y="1972198"/>
                <a:ext cx="2160328" cy="139868"/>
              </a:xfrm>
              <a:prstGeom prst="rect">
                <a:avLst/>
              </a:prstGeom>
              <a:solidFill>
                <a:srgbClr val="F79646">
                  <a:lumMod val="20000"/>
                  <a:lumOff val="80000"/>
                </a:srgbClr>
              </a:solidFill>
              <a:ln w="25400" cap="flat" cmpd="sng" algn="ctr">
                <a:solidFill>
                  <a:srgbClr val="F79646">
                    <a:lumMod val="60000"/>
                    <a:lumOff val="40000"/>
                  </a:srgbClr>
                </a:solidFill>
                <a:prstDash val="solid"/>
              </a:ln>
              <a:effectLst/>
            </p:spPr>
            <p:txBody>
              <a:bodyPr rtlCol="0" anchor="ctr"/>
              <a:lstStyle/>
              <a:p>
                <a:pPr marL="0" marR="0" lvl="0" indent="0" algn="ctr" defTabSz="816369" eaLnBrk="1" fontAlgn="auto" latinLnBrk="0" hangingPunct="1">
                  <a:lnSpc>
                    <a:spcPct val="100000"/>
                  </a:lnSpc>
                  <a:spcBef>
                    <a:spcPts val="0"/>
                  </a:spcBef>
                  <a:spcAft>
                    <a:spcPts val="0"/>
                  </a:spcAft>
                  <a:buClrTx/>
                  <a:buSzTx/>
                  <a:buFontTx/>
                  <a:buNone/>
                  <a:tabLst/>
                  <a:defRPr/>
                </a:pPr>
                <a:r>
                  <a:rPr lang="en-US" sz="900" kern="0" dirty="0" smtClean="0">
                    <a:solidFill>
                      <a:srgbClr val="F4633A"/>
                    </a:solidFill>
                  </a:rPr>
                  <a:t>Mega-Menu (MFE)</a:t>
                </a:r>
                <a:endParaRPr lang="en-US" sz="900" kern="0" dirty="0">
                  <a:solidFill>
                    <a:srgbClr val="F4633A"/>
                  </a:solidFill>
                </a:endParaRPr>
              </a:p>
            </p:txBody>
          </p:sp>
          <p:cxnSp>
            <p:nvCxnSpPr>
              <p:cNvPr id="21" name="Straight Connector 20"/>
              <p:cNvCxnSpPr/>
              <p:nvPr/>
            </p:nvCxnSpPr>
            <p:spPr>
              <a:xfrm>
                <a:off x="6057489" y="1979877"/>
                <a:ext cx="0" cy="139868"/>
              </a:xfrm>
              <a:prstGeom prst="line">
                <a:avLst/>
              </a:prstGeom>
              <a:noFill/>
              <a:ln w="9525" cap="flat" cmpd="sng" algn="ctr">
                <a:solidFill>
                  <a:srgbClr val="F79646">
                    <a:lumMod val="60000"/>
                    <a:lumOff val="40000"/>
                  </a:srgbClr>
                </a:solidFill>
                <a:prstDash val="solid"/>
              </a:ln>
              <a:effectLst/>
            </p:spPr>
          </p:cxnSp>
          <p:cxnSp>
            <p:nvCxnSpPr>
              <p:cNvPr id="22" name="Straight Connector 21"/>
              <p:cNvCxnSpPr/>
              <p:nvPr/>
            </p:nvCxnSpPr>
            <p:spPr>
              <a:xfrm>
                <a:off x="6324968" y="1968647"/>
                <a:ext cx="0" cy="139868"/>
              </a:xfrm>
              <a:prstGeom prst="line">
                <a:avLst/>
              </a:prstGeom>
              <a:noFill/>
              <a:ln w="9525" cap="flat" cmpd="sng" algn="ctr">
                <a:solidFill>
                  <a:srgbClr val="F79646">
                    <a:lumMod val="60000"/>
                    <a:lumOff val="40000"/>
                  </a:srgbClr>
                </a:solidFill>
                <a:prstDash val="solid"/>
              </a:ln>
              <a:effectLst/>
            </p:spPr>
          </p:cxnSp>
          <p:cxnSp>
            <p:nvCxnSpPr>
              <p:cNvPr id="23" name="Straight Connector 22"/>
              <p:cNvCxnSpPr/>
              <p:nvPr/>
            </p:nvCxnSpPr>
            <p:spPr>
              <a:xfrm>
                <a:off x="6525576" y="1965097"/>
                <a:ext cx="0" cy="127152"/>
              </a:xfrm>
              <a:prstGeom prst="line">
                <a:avLst/>
              </a:prstGeom>
              <a:noFill/>
              <a:ln w="9525" cap="flat" cmpd="sng" algn="ctr">
                <a:solidFill>
                  <a:srgbClr val="F79646">
                    <a:lumMod val="60000"/>
                    <a:lumOff val="40000"/>
                  </a:srgbClr>
                </a:solidFill>
                <a:prstDash val="solid"/>
              </a:ln>
              <a:effectLst/>
            </p:spPr>
          </p:cxnSp>
          <p:cxnSp>
            <p:nvCxnSpPr>
              <p:cNvPr id="24" name="Straight Connector 23"/>
              <p:cNvCxnSpPr/>
              <p:nvPr/>
            </p:nvCxnSpPr>
            <p:spPr>
              <a:xfrm>
                <a:off x="6726186" y="1982685"/>
                <a:ext cx="0" cy="127152"/>
              </a:xfrm>
              <a:prstGeom prst="line">
                <a:avLst/>
              </a:prstGeom>
              <a:noFill/>
              <a:ln w="9525" cap="flat" cmpd="sng" algn="ctr">
                <a:solidFill>
                  <a:srgbClr val="F79646">
                    <a:lumMod val="60000"/>
                    <a:lumOff val="40000"/>
                  </a:srgbClr>
                </a:solidFill>
                <a:prstDash val="solid"/>
              </a:ln>
              <a:effectLst/>
            </p:spPr>
          </p:cxnSp>
          <p:cxnSp>
            <p:nvCxnSpPr>
              <p:cNvPr id="26" name="Straight Connector 25"/>
              <p:cNvCxnSpPr/>
              <p:nvPr/>
            </p:nvCxnSpPr>
            <p:spPr>
              <a:xfrm>
                <a:off x="7662362" y="1978555"/>
                <a:ext cx="0" cy="127152"/>
              </a:xfrm>
              <a:prstGeom prst="line">
                <a:avLst/>
              </a:prstGeom>
              <a:noFill/>
              <a:ln w="9525" cap="flat" cmpd="sng" algn="ctr">
                <a:solidFill>
                  <a:srgbClr val="F79646">
                    <a:lumMod val="60000"/>
                    <a:lumOff val="40000"/>
                  </a:srgbClr>
                </a:solidFill>
                <a:prstDash val="solid"/>
              </a:ln>
              <a:effectLst/>
            </p:spPr>
          </p:cxnSp>
          <p:cxnSp>
            <p:nvCxnSpPr>
              <p:cNvPr id="27" name="Straight Connector 26"/>
              <p:cNvCxnSpPr/>
              <p:nvPr/>
            </p:nvCxnSpPr>
            <p:spPr>
              <a:xfrm>
                <a:off x="7882079" y="1988462"/>
                <a:ext cx="0" cy="127152"/>
              </a:xfrm>
              <a:prstGeom prst="line">
                <a:avLst/>
              </a:prstGeom>
              <a:noFill/>
              <a:ln w="9525" cap="flat" cmpd="sng" algn="ctr">
                <a:solidFill>
                  <a:srgbClr val="F79646">
                    <a:lumMod val="60000"/>
                    <a:lumOff val="40000"/>
                  </a:srgbClr>
                </a:solidFill>
                <a:prstDash val="solid"/>
              </a:ln>
              <a:effectLst/>
            </p:spPr>
          </p:cxnSp>
        </p:grpSp>
        <p:sp>
          <p:nvSpPr>
            <p:cNvPr id="28" name="Rectangle 27"/>
            <p:cNvSpPr/>
            <p:nvPr/>
          </p:nvSpPr>
          <p:spPr>
            <a:xfrm>
              <a:off x="5895770" y="2592994"/>
              <a:ext cx="1348096" cy="584261"/>
            </a:xfrm>
            <a:prstGeom prst="rect">
              <a:avLst/>
            </a:prstGeom>
            <a:solidFill>
              <a:srgbClr val="4F81BD">
                <a:lumMod val="40000"/>
                <a:lumOff val="60000"/>
              </a:srgbClr>
            </a:solidFill>
            <a:ln w="25400" cap="flat" cmpd="sng" algn="ctr">
              <a:solidFill>
                <a:srgbClr val="4F81BD">
                  <a:lumMod val="60000"/>
                  <a:lumOff val="40000"/>
                </a:srgbClr>
              </a:solidFill>
              <a:prstDash val="solid"/>
            </a:ln>
            <a:effectLst/>
          </p:spPr>
          <p:txBody>
            <a:bodyPr rtlCol="0" anchor="ctr"/>
            <a:lstStyle/>
            <a:p>
              <a:pPr lvl="0" algn="ctr" defTabSz="816369">
                <a:defRPr/>
              </a:pPr>
              <a:r>
                <a:rPr lang="en-US" sz="800" kern="0" dirty="0">
                  <a:solidFill>
                    <a:srgbClr val="F79646">
                      <a:lumMod val="75000"/>
                    </a:srgbClr>
                  </a:solidFill>
                </a:rPr>
                <a:t>MFE</a:t>
              </a:r>
              <a:endParaRPr lang="en-US" sz="600" kern="0" dirty="0">
                <a:solidFill>
                  <a:schemeClr val="tx2">
                    <a:lumMod val="85000"/>
                    <a:lumOff val="15000"/>
                  </a:schemeClr>
                </a:solidFill>
              </a:endParaRPr>
            </a:p>
          </p:txBody>
        </p:sp>
        <p:sp>
          <p:nvSpPr>
            <p:cNvPr id="29" name="Rectangle 28"/>
            <p:cNvSpPr/>
            <p:nvPr/>
          </p:nvSpPr>
          <p:spPr>
            <a:xfrm>
              <a:off x="5901848" y="2364802"/>
              <a:ext cx="1342019" cy="192098"/>
            </a:xfrm>
            <a:prstGeom prst="rect">
              <a:avLst/>
            </a:prstGeom>
            <a:solidFill>
              <a:srgbClr val="4F81BD">
                <a:lumMod val="40000"/>
                <a:lumOff val="60000"/>
              </a:srgbClr>
            </a:solidFill>
            <a:ln w="25400" cap="flat" cmpd="sng" algn="ctr">
              <a:solidFill>
                <a:srgbClr val="4F81BD">
                  <a:lumMod val="60000"/>
                  <a:lumOff val="40000"/>
                </a:srgbClr>
              </a:solidFill>
              <a:prstDash val="solid"/>
            </a:ln>
            <a:effectLst/>
          </p:spPr>
          <p:txBody>
            <a:bodyPr rtlCol="0" anchor="ctr"/>
            <a:lstStyle/>
            <a:p>
              <a:pPr lvl="0" algn="ctr" defTabSz="816369">
                <a:defRPr/>
              </a:pPr>
              <a:r>
                <a:rPr lang="en-US" sz="800" kern="0" dirty="0">
                  <a:solidFill>
                    <a:srgbClr val="F79646">
                      <a:lumMod val="75000"/>
                    </a:srgbClr>
                  </a:solidFill>
                </a:rPr>
                <a:t>MFE</a:t>
              </a:r>
              <a:endParaRPr lang="en-US" sz="600" kern="0" dirty="0">
                <a:solidFill>
                  <a:schemeClr val="tx2">
                    <a:lumMod val="85000"/>
                    <a:lumOff val="15000"/>
                  </a:schemeClr>
                </a:solidFill>
              </a:endParaRPr>
            </a:p>
          </p:txBody>
        </p:sp>
        <p:sp>
          <p:nvSpPr>
            <p:cNvPr id="38" name="Rectangle 37"/>
            <p:cNvSpPr/>
            <p:nvPr/>
          </p:nvSpPr>
          <p:spPr>
            <a:xfrm>
              <a:off x="7285551" y="2360393"/>
              <a:ext cx="745706" cy="819345"/>
            </a:xfrm>
            <a:prstGeom prst="rect">
              <a:avLst/>
            </a:prstGeom>
            <a:solidFill>
              <a:srgbClr val="F79646">
                <a:lumMod val="20000"/>
                <a:lumOff val="80000"/>
              </a:srgbClr>
            </a:solidFill>
            <a:ln w="25400" cap="flat" cmpd="sng" algn="ctr">
              <a:solidFill>
                <a:srgbClr val="F79646">
                  <a:lumMod val="60000"/>
                  <a:lumOff val="40000"/>
                </a:srgbClr>
              </a:solidFill>
              <a:prstDash val="solid"/>
            </a:ln>
            <a:effectLst/>
          </p:spPr>
          <p:txBody>
            <a:bodyPr rtlCol="0" anchor="ctr"/>
            <a:lstStyle/>
            <a:p>
              <a:pPr lvl="0" algn="ctr" defTabSz="816369">
                <a:defRPr/>
              </a:pPr>
              <a:r>
                <a:rPr lang="en-US" sz="800" kern="0" dirty="0">
                  <a:solidFill>
                    <a:srgbClr val="F79646">
                      <a:lumMod val="75000"/>
                    </a:srgbClr>
                  </a:solidFill>
                </a:rPr>
                <a:t>MFE</a:t>
              </a:r>
              <a:endParaRPr kumimoji="0" lang="en-US" sz="600" b="0" i="0" u="none" strike="noStrike" kern="0" cap="none" spc="0" normalizeH="0" baseline="0" noProof="0" dirty="0">
                <a:ln>
                  <a:noFill/>
                </a:ln>
                <a:solidFill>
                  <a:srgbClr val="F79646">
                    <a:lumMod val="75000"/>
                  </a:srgbClr>
                </a:solidFill>
                <a:effectLst/>
                <a:uLnTx/>
                <a:uFillTx/>
              </a:endParaRPr>
            </a:p>
          </p:txBody>
        </p:sp>
        <p:sp>
          <p:nvSpPr>
            <p:cNvPr id="6" name="Rectangle 5"/>
            <p:cNvSpPr/>
            <p:nvPr/>
          </p:nvSpPr>
          <p:spPr>
            <a:xfrm>
              <a:off x="5723680" y="1219379"/>
              <a:ext cx="2518066" cy="258325"/>
            </a:xfrm>
            <a:prstGeom prst="rect">
              <a:avLst/>
            </a:prstGeom>
            <a:solidFill>
              <a:srgbClr val="F7B83B"/>
            </a:solidFill>
            <a:ln w="6350">
              <a:solidFill>
                <a:srgbClr val="FFC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accent2">
                      <a:lumMod val="50000"/>
                    </a:schemeClr>
                  </a:solidFill>
                </a:rPr>
                <a:t>Page Controls App- </a:t>
              </a:r>
              <a:r>
                <a:rPr lang="en-US" sz="1000" dirty="0" err="1" smtClean="0">
                  <a:solidFill>
                    <a:schemeClr val="accent2">
                      <a:lumMod val="50000"/>
                    </a:schemeClr>
                  </a:solidFill>
                </a:rPr>
                <a:t>ToolBox</a:t>
              </a:r>
              <a:endParaRPr lang="en-US" sz="1000" dirty="0">
                <a:solidFill>
                  <a:schemeClr val="accent2">
                    <a:lumMod val="50000"/>
                  </a:schemeClr>
                </a:solidFill>
              </a:endParaRPr>
            </a:p>
          </p:txBody>
        </p:sp>
        <p:sp>
          <p:nvSpPr>
            <p:cNvPr id="44" name="Rectangle 43"/>
            <p:cNvSpPr/>
            <p:nvPr/>
          </p:nvSpPr>
          <p:spPr>
            <a:xfrm>
              <a:off x="5910077" y="3213349"/>
              <a:ext cx="2121179" cy="347645"/>
            </a:xfrm>
            <a:prstGeom prst="rect">
              <a:avLst/>
            </a:prstGeom>
            <a:solidFill>
              <a:srgbClr val="F79646">
                <a:lumMod val="20000"/>
                <a:lumOff val="80000"/>
              </a:srgbClr>
            </a:solidFill>
            <a:ln w="25400" cap="flat" cmpd="sng" algn="ctr">
              <a:solidFill>
                <a:srgbClr val="F79646">
                  <a:lumMod val="60000"/>
                  <a:lumOff val="40000"/>
                </a:srgbClr>
              </a:solidFill>
              <a:prstDash val="solid"/>
            </a:ln>
            <a:effectLst/>
          </p:spPr>
          <p:txBody>
            <a:bodyPr rtlCol="0" anchor="ctr"/>
            <a:lstStyle/>
            <a:p>
              <a:pPr marL="0" marR="0" lvl="0" indent="0" algn="ctr" defTabSz="816369"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rgbClr val="F79646">
                      <a:lumMod val="75000"/>
                    </a:srgbClr>
                  </a:solidFill>
                  <a:effectLst/>
                  <a:uLnTx/>
                  <a:uFillTx/>
                </a:rPr>
                <a:t>MFE</a:t>
              </a:r>
              <a:endParaRPr kumimoji="0" lang="en-US" sz="600" b="0" i="0" u="none" strike="noStrike" kern="0" cap="none" spc="0" normalizeH="0" baseline="0" noProof="0" dirty="0">
                <a:ln>
                  <a:noFill/>
                </a:ln>
                <a:solidFill>
                  <a:srgbClr val="F79646">
                    <a:lumMod val="75000"/>
                  </a:srgbClr>
                </a:solidFill>
                <a:effectLst/>
                <a:uLnTx/>
                <a:uFillTx/>
              </a:endParaRPr>
            </a:p>
          </p:txBody>
        </p:sp>
        <p:sp>
          <p:nvSpPr>
            <p:cNvPr id="45" name="Rectangle 44"/>
            <p:cNvSpPr/>
            <p:nvPr/>
          </p:nvSpPr>
          <p:spPr>
            <a:xfrm>
              <a:off x="5730599" y="3758025"/>
              <a:ext cx="2511145" cy="191058"/>
            </a:xfrm>
            <a:prstGeom prst="rect">
              <a:avLst/>
            </a:prstGeom>
            <a:solidFill>
              <a:srgbClr val="F79646">
                <a:lumMod val="20000"/>
                <a:lumOff val="80000"/>
              </a:srgbClr>
            </a:solidFill>
            <a:ln w="25400" cap="flat" cmpd="sng" algn="ctr">
              <a:solidFill>
                <a:srgbClr val="F79646">
                  <a:lumMod val="60000"/>
                  <a:lumOff val="40000"/>
                </a:srgbClr>
              </a:solidFill>
              <a:prstDash val="solid"/>
            </a:ln>
            <a:effectLst/>
          </p:spPr>
          <p:txBody>
            <a:bodyPr rtlCol="0" anchor="ctr"/>
            <a:lstStyle/>
            <a:p>
              <a:pPr marL="0" marR="0" lvl="0" indent="0" algn="ctr" defTabSz="816369"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smtClean="0">
                  <a:ln>
                    <a:noFill/>
                  </a:ln>
                  <a:solidFill>
                    <a:srgbClr val="F79646">
                      <a:lumMod val="75000"/>
                    </a:srgbClr>
                  </a:solidFill>
                  <a:effectLst/>
                  <a:uLnTx/>
                  <a:uFillTx/>
                </a:rPr>
                <a:t>Footer App (MFE)</a:t>
              </a:r>
              <a:endParaRPr kumimoji="0" lang="en-US" sz="900" b="1" i="0" u="none" strike="noStrike" kern="0" cap="none" spc="0" normalizeH="0" baseline="0" noProof="0" dirty="0">
                <a:ln>
                  <a:noFill/>
                </a:ln>
                <a:solidFill>
                  <a:srgbClr val="F79646">
                    <a:lumMod val="75000"/>
                  </a:srgbClr>
                </a:solidFill>
                <a:effectLst/>
                <a:uLnTx/>
                <a:uFillTx/>
              </a:endParaRPr>
            </a:p>
          </p:txBody>
        </p:sp>
      </p:grpSp>
      <p:cxnSp>
        <p:nvCxnSpPr>
          <p:cNvPr id="42" name="Straight Connector 41"/>
          <p:cNvCxnSpPr/>
          <p:nvPr/>
        </p:nvCxnSpPr>
        <p:spPr>
          <a:xfrm>
            <a:off x="3211033" y="4093535"/>
            <a:ext cx="10632" cy="510363"/>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3211033" y="4598582"/>
            <a:ext cx="2433547" cy="15949"/>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5645888" y="3246924"/>
            <a:ext cx="0" cy="1356974"/>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5644580" y="3246924"/>
            <a:ext cx="392881" cy="0"/>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141228" y="2615937"/>
            <a:ext cx="10632" cy="510363"/>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1141228" y="2615937"/>
            <a:ext cx="4217581" cy="10632"/>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5358809" y="1069848"/>
            <a:ext cx="0" cy="1556721"/>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5358809" y="1056121"/>
            <a:ext cx="482211" cy="13727"/>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4572543" y="2797359"/>
            <a:ext cx="10632" cy="32894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4572543" y="2816417"/>
            <a:ext cx="1072037" cy="11630"/>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5644580" y="1382116"/>
            <a:ext cx="0" cy="1445932"/>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5651528" y="1382116"/>
            <a:ext cx="392881" cy="0"/>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7596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r>
              <a:rPr lang="en-US" dirty="0" smtClean="0"/>
              <a:t> </a:t>
            </a:r>
            <a:endParaRPr lang="en-US" dirty="0"/>
          </a:p>
        </p:txBody>
      </p:sp>
      <p:sp>
        <p:nvSpPr>
          <p:cNvPr id="4" name="Rounded Rectangle 3"/>
          <p:cNvSpPr/>
          <p:nvPr/>
        </p:nvSpPr>
        <p:spPr>
          <a:xfrm>
            <a:off x="422910" y="800665"/>
            <a:ext cx="4017481" cy="3997477"/>
          </a:xfrm>
          <a:prstGeom prst="roundRect">
            <a:avLst>
              <a:gd name="adj" fmla="val 1818"/>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75" dirty="0"/>
          </a:p>
        </p:txBody>
      </p:sp>
      <p:sp>
        <p:nvSpPr>
          <p:cNvPr id="5" name="Rounded Rectangle 4"/>
          <p:cNvSpPr/>
          <p:nvPr/>
        </p:nvSpPr>
        <p:spPr>
          <a:xfrm>
            <a:off x="4703610" y="800665"/>
            <a:ext cx="4017481" cy="3997477"/>
          </a:xfrm>
          <a:prstGeom prst="roundRect">
            <a:avLst>
              <a:gd name="adj" fmla="val 1818"/>
            </a:avLst>
          </a:prstGeom>
          <a:solidFill>
            <a:schemeClr val="bg1"/>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75" dirty="0"/>
          </a:p>
        </p:txBody>
      </p:sp>
      <p:sp>
        <p:nvSpPr>
          <p:cNvPr id="6" name="Oval 5"/>
          <p:cNvSpPr/>
          <p:nvPr/>
        </p:nvSpPr>
        <p:spPr>
          <a:xfrm>
            <a:off x="2182742" y="548057"/>
            <a:ext cx="497818" cy="505215"/>
          </a:xfrm>
          <a:prstGeom prst="ellipse">
            <a:avLst/>
          </a:prstGeom>
          <a:solidFill>
            <a:srgbClr val="29A5E3"/>
          </a:solid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75" dirty="0"/>
          </a:p>
        </p:txBody>
      </p:sp>
      <p:sp>
        <p:nvSpPr>
          <p:cNvPr id="7" name="Oval 6"/>
          <p:cNvSpPr/>
          <p:nvPr/>
        </p:nvSpPr>
        <p:spPr>
          <a:xfrm>
            <a:off x="6463441" y="548057"/>
            <a:ext cx="497818" cy="505215"/>
          </a:xfrm>
          <a:prstGeom prst="ellipse">
            <a:avLst/>
          </a:prstGeom>
          <a:solidFill>
            <a:srgbClr val="4B637D"/>
          </a:solidFill>
          <a:ln w="57150">
            <a:solidFill>
              <a:srgbClr val="828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75" dirty="0"/>
          </a:p>
        </p:txBody>
      </p:sp>
      <p:sp>
        <p:nvSpPr>
          <p:cNvPr id="8" name="Rectangle 7"/>
          <p:cNvSpPr/>
          <p:nvPr/>
        </p:nvSpPr>
        <p:spPr>
          <a:xfrm>
            <a:off x="2121309" y="1099630"/>
            <a:ext cx="620684" cy="276999"/>
          </a:xfrm>
          <a:prstGeom prst="rect">
            <a:avLst/>
          </a:prstGeom>
        </p:spPr>
        <p:txBody>
          <a:bodyPr wrap="none">
            <a:spAutoFit/>
          </a:bodyPr>
          <a:lstStyle/>
          <a:p>
            <a:pPr algn="ctr"/>
            <a:r>
              <a:rPr lang="en-US" sz="1200" b="1" dirty="0">
                <a:solidFill>
                  <a:schemeClr val="accent1"/>
                </a:solidFill>
              </a:rPr>
              <a:t>PROS</a:t>
            </a:r>
          </a:p>
        </p:txBody>
      </p:sp>
      <p:sp>
        <p:nvSpPr>
          <p:cNvPr id="9" name="Rectangle 8"/>
          <p:cNvSpPr/>
          <p:nvPr/>
        </p:nvSpPr>
        <p:spPr>
          <a:xfrm>
            <a:off x="6398002" y="1099456"/>
            <a:ext cx="628698" cy="276999"/>
          </a:xfrm>
          <a:prstGeom prst="rect">
            <a:avLst/>
          </a:prstGeom>
        </p:spPr>
        <p:txBody>
          <a:bodyPr wrap="none">
            <a:spAutoFit/>
          </a:bodyPr>
          <a:lstStyle/>
          <a:p>
            <a:pPr algn="ctr"/>
            <a:r>
              <a:rPr lang="en-US" sz="1200" b="1" dirty="0">
                <a:solidFill>
                  <a:srgbClr val="4B637D"/>
                </a:solidFill>
              </a:rPr>
              <a:t>CONS</a:t>
            </a:r>
          </a:p>
        </p:txBody>
      </p:sp>
      <p:cxnSp>
        <p:nvCxnSpPr>
          <p:cNvPr id="10" name="Straight Connector 9"/>
          <p:cNvCxnSpPr/>
          <p:nvPr/>
        </p:nvCxnSpPr>
        <p:spPr>
          <a:xfrm>
            <a:off x="1073568" y="1391147"/>
            <a:ext cx="2716166"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354267" y="1391147"/>
            <a:ext cx="2716166"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546637" y="1411190"/>
            <a:ext cx="3770027" cy="430887"/>
          </a:xfrm>
          <a:prstGeom prst="rect">
            <a:avLst/>
          </a:prstGeom>
        </p:spPr>
        <p:txBody>
          <a:bodyPr wrap="square">
            <a:spAutoFit/>
          </a:bodyPr>
          <a:lstStyle/>
          <a:p>
            <a:pPr defTabSz="457189">
              <a:defRPr/>
            </a:pPr>
            <a:r>
              <a:rPr lang="en-US" sz="975" b="1" dirty="0">
                <a:solidFill>
                  <a:schemeClr val="accent1"/>
                </a:solidFill>
              </a:rPr>
              <a:t>Maintenance</a:t>
            </a:r>
            <a:r>
              <a:rPr lang="en-US" sz="975" dirty="0">
                <a:solidFill>
                  <a:schemeClr val="tx1">
                    <a:lumMod val="85000"/>
                    <a:lumOff val="15000"/>
                  </a:schemeClr>
                </a:solidFill>
              </a:rPr>
              <a:t>: </a:t>
            </a:r>
            <a:r>
              <a:rPr lang="en-US" sz="1100" dirty="0">
                <a:solidFill>
                  <a:schemeClr val="tx2"/>
                </a:solidFill>
                <a:latin typeface="Calibri" panose="020F0502020204030204" pitchFamily="34" charset="0"/>
                <a:ea typeface="Avenir Next" charset="0"/>
                <a:cs typeface="Avenir Next" charset="0"/>
              </a:rPr>
              <a:t>Faster time to market, less bugs and less downtime through releasing smaller batches</a:t>
            </a:r>
          </a:p>
        </p:txBody>
      </p:sp>
      <p:sp>
        <p:nvSpPr>
          <p:cNvPr id="13" name="Rectangle 12"/>
          <p:cNvSpPr/>
          <p:nvPr/>
        </p:nvSpPr>
        <p:spPr>
          <a:xfrm>
            <a:off x="546637" y="2138291"/>
            <a:ext cx="3770027" cy="600164"/>
          </a:xfrm>
          <a:prstGeom prst="rect">
            <a:avLst/>
          </a:prstGeom>
        </p:spPr>
        <p:txBody>
          <a:bodyPr wrap="square">
            <a:spAutoFit/>
          </a:bodyPr>
          <a:lstStyle/>
          <a:p>
            <a:pPr defTabSz="457189">
              <a:defRPr/>
            </a:pPr>
            <a:r>
              <a:rPr lang="en-US" sz="975" b="1" dirty="0">
                <a:solidFill>
                  <a:schemeClr val="accent1"/>
                </a:solidFill>
              </a:rPr>
              <a:t>Technologies</a:t>
            </a:r>
            <a:r>
              <a:rPr lang="en-US" sz="975" dirty="0">
                <a:solidFill>
                  <a:schemeClr val="tx1">
                    <a:lumMod val="85000"/>
                    <a:lumOff val="15000"/>
                  </a:schemeClr>
                </a:solidFill>
              </a:rPr>
              <a:t>: </a:t>
            </a:r>
            <a:r>
              <a:rPr lang="en-US" sz="1100" dirty="0">
                <a:solidFill>
                  <a:schemeClr val="tx2"/>
                </a:solidFill>
                <a:latin typeface="Calibri" panose="020F0502020204030204" pitchFamily="34" charset="0"/>
                <a:ea typeface="Avenir Next" charset="0"/>
                <a:cs typeface="Avenir Next" charset="0"/>
              </a:rPr>
              <a:t>Teams can work in different front-end technologies without conflicting with each other. Adoption and implementation with newer technologies at a lower risk</a:t>
            </a:r>
          </a:p>
        </p:txBody>
      </p:sp>
      <p:sp>
        <p:nvSpPr>
          <p:cNvPr id="14" name="Rectangle 13"/>
          <p:cNvSpPr/>
          <p:nvPr/>
        </p:nvSpPr>
        <p:spPr>
          <a:xfrm>
            <a:off x="546637" y="3074428"/>
            <a:ext cx="3770027" cy="615553"/>
          </a:xfrm>
          <a:prstGeom prst="rect">
            <a:avLst/>
          </a:prstGeom>
        </p:spPr>
        <p:txBody>
          <a:bodyPr wrap="square">
            <a:spAutoFit/>
          </a:bodyPr>
          <a:lstStyle/>
          <a:p>
            <a:pPr defTabSz="457189">
              <a:defRPr/>
            </a:pPr>
            <a:r>
              <a:rPr lang="en-US" sz="975" b="1" dirty="0">
                <a:solidFill>
                  <a:schemeClr val="accent1"/>
                </a:solidFill>
              </a:rPr>
              <a:t>Deployment</a:t>
            </a:r>
            <a:r>
              <a:rPr lang="en-US" sz="1200" dirty="0">
                <a:solidFill>
                  <a:srgbClr val="002060"/>
                </a:solidFill>
                <a:latin typeface="Calibri" panose="020F0502020204030204" pitchFamily="34" charset="0"/>
                <a:ea typeface="Avenir Next" charset="0"/>
                <a:cs typeface="Avenir Next" charset="0"/>
              </a:rPr>
              <a:t>: </a:t>
            </a:r>
            <a:r>
              <a:rPr lang="en-US" sz="1100" dirty="0">
                <a:solidFill>
                  <a:schemeClr val="tx2"/>
                </a:solidFill>
                <a:latin typeface="Calibri" panose="020F0502020204030204" pitchFamily="34" charset="0"/>
                <a:ea typeface="Avenir Next" charset="0"/>
                <a:cs typeface="Avenir Next" charset="0"/>
              </a:rPr>
              <a:t>Releasing micro-services become smooth by delivering small pieces of the application separately at any time without affecting others</a:t>
            </a:r>
          </a:p>
        </p:txBody>
      </p:sp>
      <p:sp>
        <p:nvSpPr>
          <p:cNvPr id="15" name="Rectangle 14"/>
          <p:cNvSpPr/>
          <p:nvPr/>
        </p:nvSpPr>
        <p:spPr>
          <a:xfrm>
            <a:off x="546637" y="3853247"/>
            <a:ext cx="3770027" cy="784830"/>
          </a:xfrm>
          <a:prstGeom prst="rect">
            <a:avLst/>
          </a:prstGeom>
        </p:spPr>
        <p:txBody>
          <a:bodyPr wrap="square">
            <a:spAutoFit/>
          </a:bodyPr>
          <a:lstStyle/>
          <a:p>
            <a:pPr defTabSz="457189">
              <a:defRPr/>
            </a:pPr>
            <a:r>
              <a:rPr lang="en-US" sz="975" b="1" dirty="0">
                <a:solidFill>
                  <a:schemeClr val="accent1"/>
                </a:solidFill>
              </a:rPr>
              <a:t>Economies</a:t>
            </a:r>
            <a:r>
              <a:rPr lang="en-US" sz="1200" dirty="0">
                <a:solidFill>
                  <a:srgbClr val="002060"/>
                </a:solidFill>
                <a:latin typeface="Calibri" panose="020F0502020204030204" pitchFamily="34" charset="0"/>
                <a:ea typeface="Avenir Next" charset="0"/>
                <a:cs typeface="Avenir Next" charset="0"/>
              </a:rPr>
              <a:t> </a:t>
            </a:r>
            <a:r>
              <a:rPr lang="en-US" sz="975" b="1" dirty="0">
                <a:solidFill>
                  <a:schemeClr val="accent1"/>
                </a:solidFill>
              </a:rPr>
              <a:t>of Scale: </a:t>
            </a:r>
            <a:r>
              <a:rPr lang="en-US" sz="1100" dirty="0">
                <a:solidFill>
                  <a:schemeClr val="tx2"/>
                </a:solidFill>
                <a:latin typeface="Calibri" panose="020F0502020204030204" pitchFamily="34" charset="0"/>
                <a:ea typeface="Avenir Next" charset="0"/>
                <a:cs typeface="Avenir Next" charset="0"/>
              </a:rPr>
              <a:t>Complexity of the whole system logarithmically rises with the number of teams (bigger hit in the beginning, but then scaling quite well with increase in the number of teams)</a:t>
            </a:r>
          </a:p>
        </p:txBody>
      </p:sp>
      <p:sp>
        <p:nvSpPr>
          <p:cNvPr id="16" name="Rectangle 15"/>
          <p:cNvSpPr/>
          <p:nvPr/>
        </p:nvSpPr>
        <p:spPr>
          <a:xfrm>
            <a:off x="4827336" y="1371858"/>
            <a:ext cx="3770027" cy="769441"/>
          </a:xfrm>
          <a:prstGeom prst="rect">
            <a:avLst/>
          </a:prstGeom>
        </p:spPr>
        <p:txBody>
          <a:bodyPr wrap="square">
            <a:spAutoFit/>
          </a:bodyPr>
          <a:lstStyle/>
          <a:p>
            <a:pPr defTabSz="457189">
              <a:defRPr/>
            </a:pPr>
            <a:r>
              <a:rPr lang="en-US" sz="975" b="1" dirty="0">
                <a:solidFill>
                  <a:srgbClr val="4B637D"/>
                </a:solidFill>
              </a:rPr>
              <a:t>High Initial Costs</a:t>
            </a:r>
            <a:r>
              <a:rPr lang="en-US" sz="975" dirty="0">
                <a:solidFill>
                  <a:schemeClr val="tx1">
                    <a:lumMod val="85000"/>
                    <a:lumOff val="15000"/>
                  </a:schemeClr>
                </a:solidFill>
              </a:rPr>
              <a:t>: </a:t>
            </a:r>
            <a:r>
              <a:rPr lang="en-US" sz="1100" dirty="0">
                <a:solidFill>
                  <a:schemeClr val="tx2"/>
                </a:solidFill>
                <a:latin typeface="Calibri" panose="020F0502020204030204" pitchFamily="34" charset="0"/>
                <a:ea typeface="Avenir Next" charset="0"/>
                <a:cs typeface="Avenir Next" charset="0"/>
              </a:rPr>
              <a:t>This type of architecture requires more initial analysis to understand how everything will work in integration, and how the application can be broken into smaller modules</a:t>
            </a:r>
          </a:p>
        </p:txBody>
      </p:sp>
      <p:sp>
        <p:nvSpPr>
          <p:cNvPr id="17" name="Rectangle 16"/>
          <p:cNvSpPr/>
          <p:nvPr/>
        </p:nvSpPr>
        <p:spPr>
          <a:xfrm>
            <a:off x="4827336" y="2086337"/>
            <a:ext cx="3770027" cy="938719"/>
          </a:xfrm>
          <a:prstGeom prst="rect">
            <a:avLst/>
          </a:prstGeom>
        </p:spPr>
        <p:txBody>
          <a:bodyPr wrap="square">
            <a:spAutoFit/>
          </a:bodyPr>
          <a:lstStyle/>
          <a:p>
            <a:pPr defTabSz="457189">
              <a:defRPr/>
            </a:pPr>
            <a:r>
              <a:rPr lang="en-US" sz="975" b="1" dirty="0">
                <a:solidFill>
                  <a:srgbClr val="4B637D"/>
                </a:solidFill>
              </a:rPr>
              <a:t>Consistency</a:t>
            </a:r>
            <a:r>
              <a:rPr lang="en-US" sz="975" dirty="0">
                <a:solidFill>
                  <a:schemeClr val="tx1">
                    <a:lumMod val="85000"/>
                    <a:lumOff val="15000"/>
                  </a:schemeClr>
                </a:solidFill>
              </a:rPr>
              <a:t>: </a:t>
            </a:r>
            <a:r>
              <a:rPr lang="en-US" sz="1100" dirty="0">
                <a:solidFill>
                  <a:schemeClr val="tx2"/>
                </a:solidFill>
                <a:latin typeface="Calibri" panose="020F0502020204030204" pitchFamily="34" charset="0"/>
                <a:ea typeface="Avenir Next" charset="0"/>
                <a:cs typeface="Avenir Next" charset="0"/>
              </a:rPr>
              <a:t>Allowing multiple technologies and isolation increases the risk of lack of consistency. A plan should be in place to mitigate this. An example is the use of a style guide and a set of standard tools to help drive the development toward a similar direction</a:t>
            </a:r>
          </a:p>
        </p:txBody>
      </p:sp>
      <p:sp>
        <p:nvSpPr>
          <p:cNvPr id="18" name="Rectangle 17"/>
          <p:cNvSpPr/>
          <p:nvPr/>
        </p:nvSpPr>
        <p:spPr>
          <a:xfrm>
            <a:off x="4827336" y="3036093"/>
            <a:ext cx="3770027" cy="600164"/>
          </a:xfrm>
          <a:prstGeom prst="rect">
            <a:avLst/>
          </a:prstGeom>
        </p:spPr>
        <p:txBody>
          <a:bodyPr wrap="square">
            <a:spAutoFit/>
          </a:bodyPr>
          <a:lstStyle/>
          <a:p>
            <a:r>
              <a:rPr lang="en-US" sz="975" b="1" dirty="0">
                <a:solidFill>
                  <a:srgbClr val="4B637D"/>
                </a:solidFill>
              </a:rPr>
              <a:t>Complexity</a:t>
            </a:r>
            <a:r>
              <a:rPr lang="en-US" sz="975" dirty="0">
                <a:solidFill>
                  <a:schemeClr val="tx1">
                    <a:lumMod val="85000"/>
                    <a:lumOff val="15000"/>
                  </a:schemeClr>
                </a:solidFill>
              </a:rPr>
              <a:t>: </a:t>
            </a:r>
            <a:r>
              <a:rPr lang="en-US" sz="1100" dirty="0">
                <a:solidFill>
                  <a:schemeClr val="tx2"/>
                </a:solidFill>
                <a:latin typeface="Calibri" panose="020F0502020204030204" pitchFamily="34" charset="0"/>
                <a:ea typeface="Avenir Next" charset="0"/>
                <a:cs typeface="Avenir Next" charset="0"/>
              </a:rPr>
              <a:t>Building micro-services introduces significant architectural complexity which will require deeper analysis and quicker interactions</a:t>
            </a:r>
          </a:p>
        </p:txBody>
      </p:sp>
      <p:sp>
        <p:nvSpPr>
          <p:cNvPr id="19" name="Rectangle 18"/>
          <p:cNvSpPr/>
          <p:nvPr/>
        </p:nvSpPr>
        <p:spPr>
          <a:xfrm>
            <a:off x="4827336" y="3671769"/>
            <a:ext cx="3770027" cy="1107996"/>
          </a:xfrm>
          <a:prstGeom prst="rect">
            <a:avLst/>
          </a:prstGeom>
        </p:spPr>
        <p:txBody>
          <a:bodyPr wrap="square">
            <a:spAutoFit/>
          </a:bodyPr>
          <a:lstStyle/>
          <a:p>
            <a:pPr indent="-214313">
              <a:buFont typeface="Arial" panose="020B0604020202020204" pitchFamily="34" charset="0"/>
              <a:buChar char="•"/>
              <a:defRPr/>
            </a:pPr>
            <a:r>
              <a:rPr lang="en-US" sz="1100" dirty="0">
                <a:solidFill>
                  <a:schemeClr val="tx2"/>
                </a:solidFill>
                <a:latin typeface="Calibri" panose="020F0502020204030204" pitchFamily="34" charset="0"/>
                <a:ea typeface="Avenir Next" charset="0"/>
                <a:cs typeface="Avenir Next" charset="0"/>
              </a:rPr>
              <a:t>UX consistency and rich UI are harder to achieve</a:t>
            </a:r>
          </a:p>
          <a:p>
            <a:pPr indent="-214313">
              <a:buFont typeface="Arial" panose="020B0604020202020204" pitchFamily="34" charset="0"/>
              <a:buChar char="•"/>
              <a:defRPr/>
            </a:pPr>
            <a:r>
              <a:rPr lang="en-US" sz="1100" dirty="0">
                <a:solidFill>
                  <a:schemeClr val="tx2"/>
                </a:solidFill>
                <a:latin typeface="Calibri" panose="020F0502020204030204" pitchFamily="34" charset="0"/>
                <a:ea typeface="Avenir Next" charset="0"/>
                <a:cs typeface="Avenir Next" charset="0"/>
              </a:rPr>
              <a:t>Page Load Time will increase</a:t>
            </a:r>
          </a:p>
          <a:p>
            <a:pPr indent="-214313">
              <a:buFont typeface="Arial" panose="020B0604020202020204" pitchFamily="34" charset="0"/>
              <a:buChar char="•"/>
              <a:defRPr/>
            </a:pPr>
            <a:r>
              <a:rPr lang="en-US" sz="1100" dirty="0">
                <a:solidFill>
                  <a:schemeClr val="tx2"/>
                </a:solidFill>
                <a:latin typeface="Calibri" panose="020F0502020204030204" pitchFamily="34" charset="0"/>
                <a:ea typeface="Avenir Next" charset="0"/>
                <a:cs typeface="Avenir Next" charset="0"/>
              </a:rPr>
              <a:t>This approach can get quite complex if there are a large number of significantly different clients implemented using different technologies (e.g. web, native mobile clients, desktop, etc.)</a:t>
            </a:r>
          </a:p>
        </p:txBody>
      </p:sp>
      <p:cxnSp>
        <p:nvCxnSpPr>
          <p:cNvPr id="20" name="Straight Connector 19"/>
          <p:cNvCxnSpPr/>
          <p:nvPr/>
        </p:nvCxnSpPr>
        <p:spPr>
          <a:xfrm>
            <a:off x="615050" y="2052810"/>
            <a:ext cx="36332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15050" y="3018443"/>
            <a:ext cx="36332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15050" y="3787436"/>
            <a:ext cx="36332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895749" y="2109019"/>
            <a:ext cx="36332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895749" y="3017947"/>
            <a:ext cx="36332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895749" y="3635460"/>
            <a:ext cx="36332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6" name="Picture 2" descr="https://d30y9cdsu7xlg0.cloudfront.net/png/947387-200.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301035" y="650185"/>
            <a:ext cx="261231" cy="26511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https://d30y9cdsu7xlg0.cloudfront.net/png/947387-200.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rot="10800000">
            <a:off x="6581734" y="674542"/>
            <a:ext cx="261231" cy="265112"/>
          </a:xfrm>
          <a:prstGeom prst="rect">
            <a:avLst/>
          </a:prstGeom>
          <a:noFill/>
          <a:extLst>
            <a:ext uri="{909E8E84-426E-40DD-AFC4-6F175D3DCCD1}">
              <a14:hiddenFill xmlns:a14="http://schemas.microsoft.com/office/drawing/2010/main">
                <a:solidFill>
                  <a:srgbClr val="FFFFFF"/>
                </a:solidFill>
              </a14:hiddenFill>
            </a:ext>
          </a:extLst>
        </p:spPr>
      </p:pic>
      <p:sp>
        <p:nvSpPr>
          <p:cNvPr id="29" name="Title 1">
            <a:extLst>
              <a:ext uri="{FF2B5EF4-FFF2-40B4-BE49-F238E27FC236}">
                <a16:creationId xmlns:a16="http://schemas.microsoft.com/office/drawing/2014/main" id="{8371789A-7DAD-974E-967E-00C59FEB13DA}"/>
              </a:ext>
            </a:extLst>
          </p:cNvPr>
          <p:cNvSpPr txBox="1">
            <a:spLocks/>
          </p:cNvSpPr>
          <p:nvPr/>
        </p:nvSpPr>
        <p:spPr>
          <a:xfrm>
            <a:off x="255026" y="159429"/>
            <a:ext cx="8558015" cy="446122"/>
          </a:xfrm>
          <a:prstGeom prst="rect">
            <a:avLst/>
          </a:prstGeom>
        </p:spPr>
        <p:txBody>
          <a:bodyPr vert="horz" lIns="91426" tIns="45713" rIns="91426" bIns="45713" rtlCol="0" anchor="t">
            <a:noAutofit/>
          </a:bodyPr>
          <a:lstStyle>
            <a:lvl1pPr algn="l" defTabSz="457200" rtl="0" eaLnBrk="1" latinLnBrk="0" hangingPunct="1">
              <a:spcBef>
                <a:spcPct val="0"/>
              </a:spcBef>
              <a:buNone/>
              <a:defRPr sz="3200" b="1" i="0" kern="1200" baseline="0">
                <a:solidFill>
                  <a:schemeClr val="tx1"/>
                </a:solidFill>
                <a:latin typeface="Avenir Next Regular"/>
                <a:ea typeface="+mj-ea"/>
                <a:cs typeface="Avenir Next Regular"/>
              </a:defRPr>
            </a:lvl1pPr>
          </a:lstStyle>
          <a:p>
            <a:pPr defTabSz="914378"/>
            <a:r>
              <a:rPr lang="en-US" sz="1800" spc="-20" dirty="0">
                <a:solidFill>
                  <a:srgbClr val="0033A0"/>
                </a:solidFill>
                <a:latin typeface="Arial" panose="020B0604020202020204" pitchFamily="34" charset="0"/>
                <a:cs typeface="Arial" panose="020B0604020202020204" pitchFamily="34" charset="0"/>
              </a:rPr>
              <a:t>Micro </a:t>
            </a:r>
            <a:r>
              <a:rPr lang="en-US" sz="1800" spc="-20" dirty="0" smtClean="0">
                <a:solidFill>
                  <a:srgbClr val="0033A0"/>
                </a:solidFill>
                <a:latin typeface="Arial" panose="020B0604020202020204" pitchFamily="34" charset="0"/>
                <a:cs typeface="Arial" panose="020B0604020202020204" pitchFamily="34" charset="0"/>
              </a:rPr>
              <a:t>Frontends </a:t>
            </a:r>
            <a:r>
              <a:rPr lang="en-US" sz="1800" spc="-20" dirty="0">
                <a:solidFill>
                  <a:srgbClr val="0033A0"/>
                </a:solidFill>
                <a:latin typeface="Arial" panose="020B0604020202020204" pitchFamily="34" charset="0"/>
                <a:cs typeface="Arial" panose="020B0604020202020204" pitchFamily="34" charset="0"/>
              </a:rPr>
              <a:t>| Pros and Cons</a:t>
            </a:r>
          </a:p>
        </p:txBody>
      </p:sp>
    </p:spTree>
    <p:extLst>
      <p:ext uri="{BB962C8B-B14F-4D97-AF65-F5344CB8AC3E}">
        <p14:creationId xmlns:p14="http://schemas.microsoft.com/office/powerpoint/2010/main" val="1017967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r>
              <a:rPr lang="en-US" dirty="0" smtClean="0"/>
              <a:t> </a:t>
            </a:r>
            <a:endParaRPr lang="en-US" dirty="0"/>
          </a:p>
        </p:txBody>
      </p:sp>
      <p:sp>
        <p:nvSpPr>
          <p:cNvPr id="3" name="Rounded Rectangle 2"/>
          <p:cNvSpPr/>
          <p:nvPr/>
        </p:nvSpPr>
        <p:spPr>
          <a:xfrm>
            <a:off x="354331" y="1294490"/>
            <a:ext cx="3977640" cy="1138615"/>
          </a:xfrm>
          <a:prstGeom prst="roundRect">
            <a:avLst>
              <a:gd name="adj" fmla="val 2478"/>
            </a:avLst>
          </a:prstGeom>
          <a:solidFill>
            <a:schemeClr val="bg1"/>
          </a:solidFill>
          <a:ln w="317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 name="Rectangle 3"/>
          <p:cNvSpPr/>
          <p:nvPr/>
        </p:nvSpPr>
        <p:spPr>
          <a:xfrm>
            <a:off x="1139907" y="1604963"/>
            <a:ext cx="3139594" cy="692497"/>
          </a:xfrm>
          <a:prstGeom prst="rect">
            <a:avLst/>
          </a:prstGeom>
        </p:spPr>
        <p:txBody>
          <a:bodyPr wrap="square">
            <a:spAutoFit/>
          </a:bodyPr>
          <a:lstStyle/>
          <a:p>
            <a:r>
              <a:rPr lang="en-US" sz="975" dirty="0">
                <a:solidFill>
                  <a:schemeClr val="tx1">
                    <a:lumMod val="85000"/>
                    <a:lumOff val="15000"/>
                  </a:schemeClr>
                </a:solidFill>
                <a:latin typeface="Calibri" panose="020F0502020204030204" pitchFamily="34" charset="0"/>
                <a:ea typeface="Calibri" panose="020F0502020204030204" pitchFamily="34" charset="0"/>
              </a:rPr>
              <a:t>Challenges in SEO indexing for the pages called inside the IFRAME (the pages are customer facing and conversion rates are one of the key factors, and SEO plays an important role in the same)</a:t>
            </a:r>
          </a:p>
        </p:txBody>
      </p:sp>
      <p:sp>
        <p:nvSpPr>
          <p:cNvPr id="5" name="Rectangle 4"/>
          <p:cNvSpPr/>
          <p:nvPr/>
        </p:nvSpPr>
        <p:spPr>
          <a:xfrm>
            <a:off x="1139907" y="1385804"/>
            <a:ext cx="965329" cy="253916"/>
          </a:xfrm>
          <a:prstGeom prst="rect">
            <a:avLst/>
          </a:prstGeom>
        </p:spPr>
        <p:txBody>
          <a:bodyPr wrap="none">
            <a:spAutoFit/>
          </a:bodyPr>
          <a:lstStyle/>
          <a:p>
            <a:r>
              <a:rPr lang="en-US" sz="1050" b="1" dirty="0">
                <a:solidFill>
                  <a:srgbClr val="4B637D"/>
                </a:solidFill>
                <a:latin typeface="Calibri" panose="020F0502020204030204" pitchFamily="34" charset="0"/>
                <a:ea typeface="Calibri" panose="020F0502020204030204" pitchFamily="34" charset="0"/>
              </a:rPr>
              <a:t>SEO RANKING</a:t>
            </a:r>
            <a:endParaRPr lang="en-US" sz="1050" dirty="0">
              <a:solidFill>
                <a:srgbClr val="4B637D"/>
              </a:solidFill>
            </a:endParaRPr>
          </a:p>
        </p:txBody>
      </p:sp>
      <p:cxnSp>
        <p:nvCxnSpPr>
          <p:cNvPr id="6" name="Straight Connector 5"/>
          <p:cNvCxnSpPr/>
          <p:nvPr/>
        </p:nvCxnSpPr>
        <p:spPr>
          <a:xfrm>
            <a:off x="1099272" y="1403911"/>
            <a:ext cx="0" cy="91351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2" descr="https://d30y9cdsu7xlg0.cloudfront.net/png/355068-200.png"/>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9809" y="1537802"/>
            <a:ext cx="617625" cy="627962"/>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a:xfrm>
            <a:off x="4492918" y="1290789"/>
            <a:ext cx="4287992" cy="1138615"/>
          </a:xfrm>
          <a:prstGeom prst="roundRect">
            <a:avLst>
              <a:gd name="adj" fmla="val 2478"/>
            </a:avLst>
          </a:prstGeom>
          <a:solidFill>
            <a:schemeClr val="bg1"/>
          </a:solidFill>
          <a:ln w="317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Rectangle 8"/>
          <p:cNvSpPr/>
          <p:nvPr/>
        </p:nvSpPr>
        <p:spPr>
          <a:xfrm>
            <a:off x="5317508" y="1604964"/>
            <a:ext cx="3445882" cy="842538"/>
          </a:xfrm>
          <a:prstGeom prst="rect">
            <a:avLst/>
          </a:prstGeom>
        </p:spPr>
        <p:txBody>
          <a:bodyPr wrap="square">
            <a:spAutoFit/>
          </a:bodyPr>
          <a:lstStyle/>
          <a:p>
            <a:pPr marL="128588" indent="-128588">
              <a:buFont typeface="Arial" panose="020B0604020202020204" pitchFamily="34" charset="0"/>
              <a:buChar char="•"/>
            </a:pPr>
            <a:r>
              <a:rPr lang="en-US" sz="975" dirty="0">
                <a:solidFill>
                  <a:schemeClr val="tx1">
                    <a:lumMod val="85000"/>
                    <a:lumOff val="15000"/>
                  </a:schemeClr>
                </a:solidFill>
                <a:latin typeface="Calibri" panose="020F0502020204030204" pitchFamily="34" charset="0"/>
                <a:ea typeface="Calibri" panose="020F0502020204030204" pitchFamily="34" charset="0"/>
              </a:rPr>
              <a:t>Unable to achieve Responsive Web Design implementation to support the web app on multiple devices</a:t>
            </a:r>
          </a:p>
          <a:p>
            <a:pPr marL="128588" indent="-128588">
              <a:buFont typeface="Arial" panose="020B0604020202020204" pitchFamily="34" charset="0"/>
              <a:buChar char="•"/>
            </a:pPr>
            <a:r>
              <a:rPr lang="en-US" sz="975" dirty="0">
                <a:solidFill>
                  <a:schemeClr val="tx1">
                    <a:lumMod val="85000"/>
                    <a:lumOff val="15000"/>
                  </a:schemeClr>
                </a:solidFill>
                <a:latin typeface="Calibri" panose="020F0502020204030204" pitchFamily="34" charset="0"/>
                <a:ea typeface="Calibri" panose="020F0502020204030204" pitchFamily="34" charset="0"/>
              </a:rPr>
              <a:t>Unable to achieve cross-browser support for the web app</a:t>
            </a:r>
          </a:p>
          <a:p>
            <a:pPr marL="128588" indent="-128588">
              <a:buFont typeface="Arial" panose="020B0604020202020204" pitchFamily="34" charset="0"/>
              <a:buChar char="•"/>
            </a:pPr>
            <a:r>
              <a:rPr lang="en-US" sz="975" dirty="0">
                <a:solidFill>
                  <a:schemeClr val="tx1">
                    <a:lumMod val="85000"/>
                    <a:lumOff val="15000"/>
                  </a:schemeClr>
                </a:solidFill>
                <a:latin typeface="Calibri" panose="020F0502020204030204" pitchFamily="34" charset="0"/>
                <a:ea typeface="Calibri" panose="020F0502020204030204" pitchFamily="34" charset="0"/>
              </a:rPr>
              <a:t>Unable to develop interactive web pages that are in alignment with the UX design</a:t>
            </a:r>
          </a:p>
        </p:txBody>
      </p:sp>
      <p:sp>
        <p:nvSpPr>
          <p:cNvPr id="10" name="Rectangle 9"/>
          <p:cNvSpPr/>
          <p:nvPr/>
        </p:nvSpPr>
        <p:spPr>
          <a:xfrm>
            <a:off x="5317509" y="1385804"/>
            <a:ext cx="801823" cy="253916"/>
          </a:xfrm>
          <a:prstGeom prst="rect">
            <a:avLst/>
          </a:prstGeom>
        </p:spPr>
        <p:txBody>
          <a:bodyPr wrap="none">
            <a:spAutoFit/>
          </a:bodyPr>
          <a:lstStyle/>
          <a:p>
            <a:r>
              <a:rPr lang="en-US" sz="1050" b="1" dirty="0">
                <a:solidFill>
                  <a:srgbClr val="29A5E3"/>
                </a:solidFill>
                <a:latin typeface="Calibri" panose="020F0502020204030204" pitchFamily="34" charset="0"/>
                <a:ea typeface="Calibri" panose="020F0502020204030204" pitchFamily="34" charset="0"/>
              </a:rPr>
              <a:t>UX DESIGN</a:t>
            </a:r>
            <a:endParaRPr lang="en-US" sz="1050" dirty="0">
              <a:solidFill>
                <a:srgbClr val="29A5E3"/>
              </a:solidFill>
              <a:latin typeface="Calibri" panose="020F0502020204030204" pitchFamily="34" charset="0"/>
              <a:ea typeface="Calibri" panose="020F0502020204030204" pitchFamily="34" charset="0"/>
            </a:endParaRPr>
          </a:p>
        </p:txBody>
      </p:sp>
      <p:cxnSp>
        <p:nvCxnSpPr>
          <p:cNvPr id="11" name="Straight Connector 10"/>
          <p:cNvCxnSpPr/>
          <p:nvPr/>
        </p:nvCxnSpPr>
        <p:spPr>
          <a:xfrm>
            <a:off x="5297066" y="1403911"/>
            <a:ext cx="0" cy="92177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2" name="Picture 8" descr="https://d30y9cdsu7xlg0.cloudfront.net/png/573682-200.png"/>
          <p:cNvPicPr>
            <a:picLocks noChangeAspect="1" noChangeArrowheads="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84851" y="1624120"/>
            <a:ext cx="632452" cy="596495"/>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p:cNvSpPr/>
          <p:nvPr/>
        </p:nvSpPr>
        <p:spPr>
          <a:xfrm>
            <a:off x="354331" y="2716504"/>
            <a:ext cx="3977640" cy="675527"/>
          </a:xfrm>
          <a:prstGeom prst="roundRect">
            <a:avLst>
              <a:gd name="adj" fmla="val 2478"/>
            </a:avLst>
          </a:prstGeom>
          <a:solidFill>
            <a:schemeClr val="bg1"/>
          </a:solidFill>
          <a:ln w="317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 name="Rectangle 13"/>
          <p:cNvSpPr/>
          <p:nvPr/>
        </p:nvSpPr>
        <p:spPr>
          <a:xfrm>
            <a:off x="1139907" y="2999569"/>
            <a:ext cx="3139594" cy="392415"/>
          </a:xfrm>
          <a:prstGeom prst="rect">
            <a:avLst/>
          </a:prstGeom>
        </p:spPr>
        <p:txBody>
          <a:bodyPr wrap="square">
            <a:spAutoFit/>
          </a:bodyPr>
          <a:lstStyle/>
          <a:p>
            <a:r>
              <a:rPr lang="en-US" sz="975" dirty="0">
                <a:solidFill>
                  <a:schemeClr val="tx1">
                    <a:lumMod val="85000"/>
                    <a:lumOff val="15000"/>
                  </a:schemeClr>
                </a:solidFill>
                <a:latin typeface="Calibri" panose="020F0502020204030204" pitchFamily="34" charset="0"/>
                <a:ea typeface="Calibri" panose="020F0502020204030204" pitchFamily="34" charset="0"/>
              </a:rPr>
              <a:t>Unable to arrive at an optimal design approach for server side rendering</a:t>
            </a:r>
          </a:p>
        </p:txBody>
      </p:sp>
      <p:sp>
        <p:nvSpPr>
          <p:cNvPr id="15" name="Rectangle 14"/>
          <p:cNvSpPr/>
          <p:nvPr/>
        </p:nvSpPr>
        <p:spPr>
          <a:xfrm>
            <a:off x="1139906" y="2780410"/>
            <a:ext cx="1587294" cy="253916"/>
          </a:xfrm>
          <a:prstGeom prst="rect">
            <a:avLst/>
          </a:prstGeom>
        </p:spPr>
        <p:txBody>
          <a:bodyPr wrap="none">
            <a:spAutoFit/>
          </a:bodyPr>
          <a:lstStyle/>
          <a:p>
            <a:r>
              <a:rPr lang="en-US" sz="1050" b="1" dirty="0">
                <a:solidFill>
                  <a:srgbClr val="29A5E3"/>
                </a:solidFill>
                <a:latin typeface="Calibri" panose="020F0502020204030204" pitchFamily="34" charset="0"/>
                <a:ea typeface="Calibri" panose="020F0502020204030204" pitchFamily="34" charset="0"/>
              </a:rPr>
              <a:t>SERVER SIDE RENDERING</a:t>
            </a:r>
            <a:endParaRPr lang="en-US" sz="1050" dirty="0">
              <a:solidFill>
                <a:srgbClr val="29A5E3"/>
              </a:solidFill>
              <a:latin typeface="Calibri" panose="020F0502020204030204" pitchFamily="34" charset="0"/>
              <a:ea typeface="Calibri" panose="020F0502020204030204" pitchFamily="34" charset="0"/>
            </a:endParaRPr>
          </a:p>
        </p:txBody>
      </p:sp>
      <p:cxnSp>
        <p:nvCxnSpPr>
          <p:cNvPr id="16" name="Straight Connector 15"/>
          <p:cNvCxnSpPr/>
          <p:nvPr/>
        </p:nvCxnSpPr>
        <p:spPr>
          <a:xfrm>
            <a:off x="1110108" y="2808454"/>
            <a:ext cx="0" cy="50921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7" name="Picture 4" descr="https://d30y9cdsu7xlg0.cloudfront.net/png/576653-200.png"/>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2632" y="2904089"/>
            <a:ext cx="287765" cy="292581"/>
          </a:xfrm>
          <a:prstGeom prst="rect">
            <a:avLst/>
          </a:prstGeom>
          <a:noFill/>
          <a:extLst>
            <a:ext uri="{909E8E84-426E-40DD-AFC4-6F175D3DCCD1}">
              <a14:hiddenFill xmlns:a14="http://schemas.microsoft.com/office/drawing/2010/main">
                <a:solidFill>
                  <a:srgbClr val="FFFFFF"/>
                </a:solidFill>
              </a14:hiddenFill>
            </a:ext>
          </a:extLst>
        </p:spPr>
      </p:pic>
      <p:sp>
        <p:nvSpPr>
          <p:cNvPr id="18" name="Rounded Rectangle 17"/>
          <p:cNvSpPr/>
          <p:nvPr/>
        </p:nvSpPr>
        <p:spPr>
          <a:xfrm>
            <a:off x="4492918" y="2714308"/>
            <a:ext cx="4287992" cy="675527"/>
          </a:xfrm>
          <a:prstGeom prst="roundRect">
            <a:avLst>
              <a:gd name="adj" fmla="val 2478"/>
            </a:avLst>
          </a:prstGeom>
          <a:solidFill>
            <a:schemeClr val="bg1"/>
          </a:solidFill>
          <a:ln w="317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9" name="Rectangle 18"/>
          <p:cNvSpPr/>
          <p:nvPr/>
        </p:nvSpPr>
        <p:spPr>
          <a:xfrm>
            <a:off x="5317508" y="2978961"/>
            <a:ext cx="3472162" cy="392415"/>
          </a:xfrm>
          <a:prstGeom prst="rect">
            <a:avLst/>
          </a:prstGeom>
        </p:spPr>
        <p:txBody>
          <a:bodyPr wrap="square">
            <a:spAutoFit/>
          </a:bodyPr>
          <a:lstStyle/>
          <a:p>
            <a:r>
              <a:rPr lang="en-US" sz="975" dirty="0">
                <a:solidFill>
                  <a:schemeClr val="tx1">
                    <a:lumMod val="85000"/>
                    <a:lumOff val="15000"/>
                  </a:schemeClr>
                </a:solidFill>
                <a:latin typeface="Calibri" panose="020F0502020204030204" pitchFamily="34" charset="0"/>
                <a:ea typeface="Calibri" panose="020F0502020204030204" pitchFamily="34" charset="0"/>
              </a:rPr>
              <a:t>Unable to arrive at a common build and deployment process for the different technologies in the stack (i.e. Angular, React, etc.)</a:t>
            </a:r>
          </a:p>
        </p:txBody>
      </p:sp>
      <p:sp>
        <p:nvSpPr>
          <p:cNvPr id="20" name="Rectangle 19"/>
          <p:cNvSpPr/>
          <p:nvPr/>
        </p:nvSpPr>
        <p:spPr>
          <a:xfrm>
            <a:off x="5317508" y="2759801"/>
            <a:ext cx="1622560" cy="253916"/>
          </a:xfrm>
          <a:prstGeom prst="rect">
            <a:avLst/>
          </a:prstGeom>
        </p:spPr>
        <p:txBody>
          <a:bodyPr wrap="none">
            <a:spAutoFit/>
          </a:bodyPr>
          <a:lstStyle/>
          <a:p>
            <a:r>
              <a:rPr lang="en-US" sz="1050" b="1" dirty="0">
                <a:solidFill>
                  <a:srgbClr val="4B637D"/>
                </a:solidFill>
                <a:latin typeface="Calibri" panose="020F0502020204030204" pitchFamily="34" charset="0"/>
                <a:ea typeface="Calibri" panose="020F0502020204030204" pitchFamily="34" charset="0"/>
              </a:rPr>
              <a:t>BUILD AND DEPLOYMENT</a:t>
            </a:r>
            <a:endParaRPr lang="en-US" sz="1050" dirty="0">
              <a:solidFill>
                <a:srgbClr val="4B637D"/>
              </a:solidFill>
              <a:latin typeface="Calibri" panose="020F0502020204030204" pitchFamily="34" charset="0"/>
              <a:ea typeface="Calibri" panose="020F0502020204030204" pitchFamily="34" charset="0"/>
            </a:endParaRPr>
          </a:p>
        </p:txBody>
      </p:sp>
      <p:cxnSp>
        <p:nvCxnSpPr>
          <p:cNvPr id="21" name="Straight Connector 20"/>
          <p:cNvCxnSpPr/>
          <p:nvPr/>
        </p:nvCxnSpPr>
        <p:spPr>
          <a:xfrm>
            <a:off x="5308748" y="2808454"/>
            <a:ext cx="0" cy="45137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2" name="Picture 10" descr="https://d30y9cdsu7xlg0.cloudfront.net/png/1687523-200.png"/>
          <p:cNvPicPr>
            <a:picLocks noChangeAspect="1" noChangeArrowheads="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07876" y="2859749"/>
            <a:ext cx="386401" cy="364433"/>
          </a:xfrm>
          <a:prstGeom prst="rect">
            <a:avLst/>
          </a:prstGeom>
          <a:noFill/>
          <a:extLst>
            <a:ext uri="{909E8E84-426E-40DD-AFC4-6F175D3DCCD1}">
              <a14:hiddenFill xmlns:a14="http://schemas.microsoft.com/office/drawing/2010/main">
                <a:solidFill>
                  <a:srgbClr val="FFFFFF"/>
                </a:solidFill>
              </a14:hiddenFill>
            </a:ext>
          </a:extLst>
        </p:spPr>
      </p:pic>
      <p:sp>
        <p:nvSpPr>
          <p:cNvPr id="23" name="Rounded Rectangle 22"/>
          <p:cNvSpPr/>
          <p:nvPr/>
        </p:nvSpPr>
        <p:spPr>
          <a:xfrm>
            <a:off x="354331" y="3675430"/>
            <a:ext cx="3977640" cy="675527"/>
          </a:xfrm>
          <a:prstGeom prst="roundRect">
            <a:avLst>
              <a:gd name="adj" fmla="val 2478"/>
            </a:avLst>
          </a:prstGeom>
          <a:solidFill>
            <a:schemeClr val="bg1"/>
          </a:solidFill>
          <a:ln w="317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4" name="Rectangle 23"/>
          <p:cNvSpPr/>
          <p:nvPr/>
        </p:nvSpPr>
        <p:spPr>
          <a:xfrm>
            <a:off x="1139907" y="3958495"/>
            <a:ext cx="3139594" cy="242374"/>
          </a:xfrm>
          <a:prstGeom prst="rect">
            <a:avLst/>
          </a:prstGeom>
        </p:spPr>
        <p:txBody>
          <a:bodyPr wrap="square">
            <a:spAutoFit/>
          </a:bodyPr>
          <a:lstStyle/>
          <a:p>
            <a:r>
              <a:rPr lang="en-US" sz="975" dirty="0">
                <a:solidFill>
                  <a:schemeClr val="tx1">
                    <a:lumMod val="85000"/>
                    <a:lumOff val="15000"/>
                  </a:schemeClr>
                </a:solidFill>
                <a:latin typeface="Calibri" panose="020F0502020204030204" pitchFamily="34" charset="0"/>
                <a:ea typeface="Calibri" panose="020F0502020204030204" pitchFamily="34" charset="0"/>
              </a:rPr>
              <a:t>Challenges in maintaining multiple code bases</a:t>
            </a:r>
          </a:p>
        </p:txBody>
      </p:sp>
      <p:sp>
        <p:nvSpPr>
          <p:cNvPr id="25" name="Rectangle 24"/>
          <p:cNvSpPr/>
          <p:nvPr/>
        </p:nvSpPr>
        <p:spPr>
          <a:xfrm>
            <a:off x="1139906" y="3739336"/>
            <a:ext cx="1545616" cy="253916"/>
          </a:xfrm>
          <a:prstGeom prst="rect">
            <a:avLst/>
          </a:prstGeom>
        </p:spPr>
        <p:txBody>
          <a:bodyPr wrap="none">
            <a:spAutoFit/>
          </a:bodyPr>
          <a:lstStyle/>
          <a:p>
            <a:r>
              <a:rPr lang="en-US" sz="1050" b="1" dirty="0">
                <a:solidFill>
                  <a:srgbClr val="4B637D"/>
                </a:solidFill>
                <a:latin typeface="Calibri" panose="020F0502020204030204" pitchFamily="34" charset="0"/>
                <a:ea typeface="Calibri" panose="020F0502020204030204" pitchFamily="34" charset="0"/>
              </a:rPr>
              <a:t>CODE MAINTAINABILITY</a:t>
            </a:r>
            <a:endParaRPr lang="en-US" sz="1050" dirty="0">
              <a:solidFill>
                <a:srgbClr val="4B637D"/>
              </a:solidFill>
              <a:latin typeface="Calibri" panose="020F0502020204030204" pitchFamily="34" charset="0"/>
              <a:ea typeface="Calibri" panose="020F0502020204030204" pitchFamily="34" charset="0"/>
            </a:endParaRPr>
          </a:p>
        </p:txBody>
      </p:sp>
      <p:cxnSp>
        <p:nvCxnSpPr>
          <p:cNvPr id="26" name="Straight Connector 25"/>
          <p:cNvCxnSpPr/>
          <p:nvPr/>
        </p:nvCxnSpPr>
        <p:spPr>
          <a:xfrm>
            <a:off x="1099272" y="3774922"/>
            <a:ext cx="0" cy="50921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7" name="Picture 6" descr="https://d30y9cdsu7xlg0.cloudfront.net/png/749847-200.png"/>
          <p:cNvPicPr>
            <a:picLocks noChangeAspect="1" noChangeArrowheads="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5664" y="3802212"/>
            <a:ext cx="390261" cy="396793"/>
          </a:xfrm>
          <a:prstGeom prst="rect">
            <a:avLst/>
          </a:prstGeom>
          <a:noFill/>
          <a:extLst>
            <a:ext uri="{909E8E84-426E-40DD-AFC4-6F175D3DCCD1}">
              <a14:hiddenFill xmlns:a14="http://schemas.microsoft.com/office/drawing/2010/main">
                <a:solidFill>
                  <a:srgbClr val="FFFFFF"/>
                </a:solidFill>
              </a14:hiddenFill>
            </a:ext>
          </a:extLst>
        </p:spPr>
      </p:pic>
      <p:sp>
        <p:nvSpPr>
          <p:cNvPr id="28" name="Rounded Rectangle 27"/>
          <p:cNvSpPr/>
          <p:nvPr/>
        </p:nvSpPr>
        <p:spPr>
          <a:xfrm>
            <a:off x="4492918" y="3673234"/>
            <a:ext cx="4287992" cy="675527"/>
          </a:xfrm>
          <a:prstGeom prst="roundRect">
            <a:avLst>
              <a:gd name="adj" fmla="val 2478"/>
            </a:avLst>
          </a:prstGeom>
          <a:solidFill>
            <a:schemeClr val="bg1"/>
          </a:solidFill>
          <a:ln w="317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9" name="Rectangle 28"/>
          <p:cNvSpPr/>
          <p:nvPr/>
        </p:nvSpPr>
        <p:spPr>
          <a:xfrm>
            <a:off x="5317508" y="3844899"/>
            <a:ext cx="3472161" cy="542456"/>
          </a:xfrm>
          <a:prstGeom prst="rect">
            <a:avLst/>
          </a:prstGeom>
        </p:spPr>
        <p:txBody>
          <a:bodyPr wrap="square">
            <a:spAutoFit/>
          </a:bodyPr>
          <a:lstStyle/>
          <a:p>
            <a:r>
              <a:rPr lang="en-US" sz="975" dirty="0">
                <a:solidFill>
                  <a:schemeClr val="tx1">
                    <a:lumMod val="85000"/>
                    <a:lumOff val="15000"/>
                  </a:schemeClr>
                </a:solidFill>
                <a:latin typeface="Calibri" panose="020F0502020204030204" pitchFamily="34" charset="0"/>
                <a:ea typeface="Calibri" panose="020F0502020204030204" pitchFamily="34" charset="0"/>
              </a:rPr>
              <a:t>Unable to achieve the performance benchmark for loading / response time of a page due to different technologies in the stack</a:t>
            </a:r>
          </a:p>
        </p:txBody>
      </p:sp>
      <p:sp>
        <p:nvSpPr>
          <p:cNvPr id="30" name="Rectangle 29"/>
          <p:cNvSpPr/>
          <p:nvPr/>
        </p:nvSpPr>
        <p:spPr>
          <a:xfrm>
            <a:off x="5317508" y="3718727"/>
            <a:ext cx="1050288" cy="253916"/>
          </a:xfrm>
          <a:prstGeom prst="rect">
            <a:avLst/>
          </a:prstGeom>
        </p:spPr>
        <p:txBody>
          <a:bodyPr wrap="none">
            <a:spAutoFit/>
          </a:bodyPr>
          <a:lstStyle/>
          <a:p>
            <a:r>
              <a:rPr lang="en-US" sz="1050" b="1" dirty="0">
                <a:solidFill>
                  <a:srgbClr val="29A5E3"/>
                </a:solidFill>
                <a:latin typeface="Calibri" panose="020F0502020204030204" pitchFamily="34" charset="0"/>
                <a:ea typeface="Calibri" panose="020F0502020204030204" pitchFamily="34" charset="0"/>
              </a:rPr>
              <a:t>PERFORMANCE</a:t>
            </a:r>
            <a:endParaRPr lang="en-US" sz="1050" dirty="0">
              <a:solidFill>
                <a:srgbClr val="29A5E3"/>
              </a:solidFill>
              <a:latin typeface="Calibri" panose="020F0502020204030204" pitchFamily="34" charset="0"/>
              <a:ea typeface="Calibri" panose="020F0502020204030204" pitchFamily="34" charset="0"/>
            </a:endParaRPr>
          </a:p>
        </p:txBody>
      </p:sp>
      <p:cxnSp>
        <p:nvCxnSpPr>
          <p:cNvPr id="31" name="Straight Connector 30"/>
          <p:cNvCxnSpPr/>
          <p:nvPr/>
        </p:nvCxnSpPr>
        <p:spPr>
          <a:xfrm>
            <a:off x="5297066" y="3774922"/>
            <a:ext cx="0" cy="45137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2" name="Picture 12" descr="https://d30y9cdsu7xlg0.cloudfront.net/png/885483-200.png"/>
          <p:cNvPicPr>
            <a:picLocks noChangeAspect="1" noChangeArrowheads="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42923" y="3875240"/>
            <a:ext cx="327177" cy="30857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flipH="1">
            <a:off x="354330" y="553184"/>
            <a:ext cx="8426577" cy="646331"/>
          </a:xfrm>
          <a:prstGeom prst="rect">
            <a:avLst/>
          </a:prstGeom>
          <a:noFill/>
        </p:spPr>
        <p:txBody>
          <a:bodyPr wrap="square" rtlCol="0">
            <a:spAutoFit/>
          </a:bodyPr>
          <a:lstStyle/>
          <a:p>
            <a:r>
              <a:rPr lang="en-US" sz="1200" dirty="0"/>
              <a:t>Below are some of the key challenges that we have faced while carrying out similar UI modernization engagements for our clients. The learnings from these engagements can be leveraged and the challenges addressed for a successful micro front-end implementation.</a:t>
            </a:r>
          </a:p>
        </p:txBody>
      </p:sp>
      <p:sp>
        <p:nvSpPr>
          <p:cNvPr id="34" name="Title 1"/>
          <p:cNvSpPr txBox="1">
            <a:spLocks/>
          </p:cNvSpPr>
          <p:nvPr/>
        </p:nvSpPr>
        <p:spPr>
          <a:xfrm>
            <a:off x="299968" y="200750"/>
            <a:ext cx="8385048" cy="795528"/>
          </a:xfrm>
          <a:prstGeom prst="rect">
            <a:avLst/>
          </a:prstGeom>
        </p:spPr>
        <p:txBody>
          <a:bodyPr>
            <a:normAutofit/>
          </a:bodyPr>
          <a:lstStyle>
            <a:lvl1pPr algn="l" defTabSz="685783" rtl="0" eaLnBrk="1" latinLnBrk="0" hangingPunct="1">
              <a:lnSpc>
                <a:spcPct val="90000"/>
              </a:lnSpc>
              <a:spcBef>
                <a:spcPct val="0"/>
              </a:spcBef>
              <a:buNone/>
              <a:defRPr sz="1800" b="1" i="0" kern="1200" cap="none" spc="-20" baseline="0">
                <a:solidFill>
                  <a:schemeClr val="tx1"/>
                </a:solidFill>
                <a:latin typeface="+mn-lt"/>
                <a:ea typeface="Avenir Next" charset="0"/>
                <a:cs typeface="Avenir Next" charset="0"/>
              </a:defRPr>
            </a:lvl1pPr>
          </a:lstStyle>
          <a:p>
            <a:r>
              <a:rPr lang="en-US" dirty="0">
                <a:solidFill>
                  <a:srgbClr val="0033A0"/>
                </a:solidFill>
                <a:latin typeface="Arial" panose="020B0604020202020204" pitchFamily="34" charset="0"/>
                <a:ea typeface="+mj-ea"/>
                <a:cs typeface="Arial" panose="020B0604020202020204" pitchFamily="34" charset="0"/>
              </a:rPr>
              <a:t>Micro </a:t>
            </a:r>
            <a:r>
              <a:rPr lang="en-US" dirty="0" smtClean="0">
                <a:solidFill>
                  <a:srgbClr val="0033A0"/>
                </a:solidFill>
                <a:latin typeface="Arial" panose="020B0604020202020204" pitchFamily="34" charset="0"/>
                <a:ea typeface="+mj-ea"/>
                <a:cs typeface="Arial" panose="020B0604020202020204" pitchFamily="34" charset="0"/>
              </a:rPr>
              <a:t>Frontends | </a:t>
            </a:r>
            <a:r>
              <a:rPr lang="en-US" dirty="0">
                <a:solidFill>
                  <a:srgbClr val="0033A0"/>
                </a:solidFill>
                <a:latin typeface="Arial" panose="020B0604020202020204" pitchFamily="34" charset="0"/>
                <a:ea typeface="+mj-ea"/>
                <a:cs typeface="Arial" panose="020B0604020202020204" pitchFamily="34" charset="0"/>
              </a:rPr>
              <a:t>Challenges and </a:t>
            </a:r>
            <a:r>
              <a:rPr lang="en-US" dirty="0" smtClean="0">
                <a:solidFill>
                  <a:srgbClr val="0033A0"/>
                </a:solidFill>
                <a:latin typeface="Arial" panose="020B0604020202020204" pitchFamily="34" charset="0"/>
                <a:ea typeface="+mj-ea"/>
                <a:cs typeface="Arial" panose="020B0604020202020204" pitchFamily="34" charset="0"/>
              </a:rPr>
              <a:t>Learnings</a:t>
            </a:r>
            <a:r>
              <a:rPr lang="en-US" sz="2200" dirty="0" smtClean="0">
                <a:latin typeface="Calibri" panose="020F0502020204030204" pitchFamily="34" charset="0"/>
              </a:rPr>
              <a:t/>
            </a:r>
            <a:br>
              <a:rPr lang="en-US" sz="2200" dirty="0" smtClean="0">
                <a:latin typeface="Calibri" panose="020F0502020204030204" pitchFamily="34" charset="0"/>
              </a:rPr>
            </a:br>
            <a:endParaRPr lang="en-US" sz="2200" dirty="0">
              <a:latin typeface="Calibri" panose="020F0502020204030204" pitchFamily="34" charset="0"/>
            </a:endParaRPr>
          </a:p>
        </p:txBody>
      </p:sp>
    </p:spTree>
    <p:extLst>
      <p:ext uri="{BB962C8B-B14F-4D97-AF65-F5344CB8AC3E}">
        <p14:creationId xmlns:p14="http://schemas.microsoft.com/office/powerpoint/2010/main" val="3529069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83F23-C768-4142-9883-3318F953E306}"/>
              </a:ext>
            </a:extLst>
          </p:cNvPr>
          <p:cNvSpPr>
            <a:spLocks noGrp="1"/>
          </p:cNvSpPr>
          <p:nvPr>
            <p:ph type="title"/>
          </p:nvPr>
        </p:nvSpPr>
        <p:spPr/>
        <p:txBody>
          <a:bodyPr/>
          <a:lstStyle/>
          <a:p>
            <a:r>
              <a:rPr lang="en-US"/>
              <a:t>Thank you</a:t>
            </a:r>
            <a:endParaRPr lang="en-US" dirty="0"/>
          </a:p>
        </p:txBody>
      </p:sp>
      <p:sp>
        <p:nvSpPr>
          <p:cNvPr id="10" name="Text Placeholder 9">
            <a:extLst>
              <a:ext uri="{FF2B5EF4-FFF2-40B4-BE49-F238E27FC236}">
                <a16:creationId xmlns:a16="http://schemas.microsoft.com/office/drawing/2014/main" id="{2A52C719-A86E-4702-B077-5E30B307D52F}"/>
              </a:ext>
            </a:extLst>
          </p:cNvPr>
          <p:cNvSpPr>
            <a:spLocks noGrp="1"/>
          </p:cNvSpPr>
          <p:nvPr>
            <p:ph type="body" sz="quarter" idx="10"/>
          </p:nvPr>
        </p:nvSpPr>
        <p:spPr/>
        <p:txBody>
          <a:bodyPr/>
          <a:lstStyle/>
          <a:p>
            <a:r>
              <a:rPr lang="en-US" dirty="0" smtClean="0"/>
              <a:t>Ritesh Grover</a:t>
            </a:r>
            <a:endParaRPr lang="en-US" dirty="0"/>
          </a:p>
        </p:txBody>
      </p:sp>
    </p:spTree>
    <p:extLst>
      <p:ext uri="{BB962C8B-B14F-4D97-AF65-F5344CB8AC3E}">
        <p14:creationId xmlns:p14="http://schemas.microsoft.com/office/powerpoint/2010/main" val="1738012757"/>
      </p:ext>
    </p:extLst>
  </p:cSld>
  <p:clrMapOvr>
    <a:masterClrMapping/>
  </p:clrMapOvr>
  <p:timing>
    <p:tnLst>
      <p:par>
        <p:cTn id="1" dur="indefinite" restart="never" nodeType="tmRoot"/>
      </p:par>
    </p:tnLst>
  </p:timing>
</p:sld>
</file>

<file path=ppt/theme/theme1.xml><?xml version="1.0" encoding="utf-8"?>
<a:theme xmlns:a="http://schemas.openxmlformats.org/drawingml/2006/main" name="Cognizant">
  <a:themeElements>
    <a:clrScheme name="Cognizant 180722">
      <a:dk1>
        <a:srgbClr val="0033A0"/>
      </a:dk1>
      <a:lt1>
        <a:srgbClr val="FFFFFF"/>
      </a:lt1>
      <a:dk2>
        <a:srgbClr val="000000"/>
      </a:dk2>
      <a:lt2>
        <a:srgbClr val="FFFFFF"/>
      </a:lt2>
      <a:accent1>
        <a:srgbClr val="0033B4"/>
      </a:accent1>
      <a:accent2>
        <a:srgbClr val="00195A"/>
      </a:accent2>
      <a:accent3>
        <a:srgbClr val="3871FF"/>
      </a:accent3>
      <a:accent4>
        <a:srgbClr val="7BA0FF"/>
      </a:accent4>
      <a:accent5>
        <a:srgbClr val="BDCFFF"/>
      </a:accent5>
      <a:accent6>
        <a:srgbClr val="00B140"/>
      </a:accent6>
      <a:hlink>
        <a:srgbClr val="0033B4"/>
      </a:hlink>
      <a:folHlink>
        <a:srgbClr val="7BA0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algn="l">
          <a:defRPr dirty="0" smtClean="0">
            <a:solidFill>
              <a:schemeClr val="tx2"/>
            </a:solidFill>
          </a:defRPr>
        </a:defPPr>
      </a:lstStyle>
    </a:txDef>
  </a:objectDefaults>
  <a:extraClrSchemeLst/>
  <a:extLst>
    <a:ext uri="{05A4C25C-085E-4340-85A3-A5531E510DB2}">
      <thm15:themeFamily xmlns:thm15="http://schemas.microsoft.com/office/thememl/2012/main" name="cog_PPT_16x9_v04-06" id="{07F9BE1E-0522-42D8-9333-DC19B728C440}" vid="{5949420C-BBAE-4883-A571-88D4306A1FAE}"/>
    </a:ext>
  </a:extLst>
</a:theme>
</file>

<file path=ppt/theme/theme2.xml><?xml version="1.0" encoding="utf-8"?>
<a:theme xmlns:a="http://schemas.openxmlformats.org/drawingml/2006/main" name="1_Cognizant">
  <a:themeElements>
    <a:clrScheme name="Cognizant 180722">
      <a:dk1>
        <a:srgbClr val="0033A0"/>
      </a:dk1>
      <a:lt1>
        <a:srgbClr val="FFFFFF"/>
      </a:lt1>
      <a:dk2>
        <a:srgbClr val="000000"/>
      </a:dk2>
      <a:lt2>
        <a:srgbClr val="FFFFFF"/>
      </a:lt2>
      <a:accent1>
        <a:srgbClr val="0033B4"/>
      </a:accent1>
      <a:accent2>
        <a:srgbClr val="00195A"/>
      </a:accent2>
      <a:accent3>
        <a:srgbClr val="3871FF"/>
      </a:accent3>
      <a:accent4>
        <a:srgbClr val="7BA0FF"/>
      </a:accent4>
      <a:accent5>
        <a:srgbClr val="BDCFFF"/>
      </a:accent5>
      <a:accent6>
        <a:srgbClr val="00B140"/>
      </a:accent6>
      <a:hlink>
        <a:srgbClr val="0033B4"/>
      </a:hlink>
      <a:folHlink>
        <a:srgbClr val="7BA0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algn="l">
          <a:defRPr dirty="0" smtClean="0">
            <a:solidFill>
              <a:schemeClr val="tx2"/>
            </a:solidFill>
          </a:defRPr>
        </a:defPPr>
      </a:lstStyle>
    </a:txDef>
  </a:objectDefaults>
  <a:extraClrSchemeLst/>
  <a:extLst>
    <a:ext uri="{05A4C25C-085E-4340-85A3-A5531E510DB2}">
      <thm15:themeFamily xmlns:thm15="http://schemas.microsoft.com/office/thememl/2012/main" name="cog_PPT_16x9_v04-06" id="{07F9BE1E-0522-42D8-9333-DC19B728C440}" vid="{5949420C-BBAE-4883-A571-88D4306A1FAE}"/>
    </a:ext>
  </a:extLst>
</a:theme>
</file>

<file path=ppt/theme/theme3.xml><?xml version="1.0" encoding="utf-8"?>
<a:theme xmlns:a="http://schemas.openxmlformats.org/drawingml/2006/main" name="2_Cognizant">
  <a:themeElements>
    <a:clrScheme name="Cognizant 180722">
      <a:dk1>
        <a:srgbClr val="0033A0"/>
      </a:dk1>
      <a:lt1>
        <a:srgbClr val="FFFFFF"/>
      </a:lt1>
      <a:dk2>
        <a:srgbClr val="000000"/>
      </a:dk2>
      <a:lt2>
        <a:srgbClr val="FFFFFF"/>
      </a:lt2>
      <a:accent1>
        <a:srgbClr val="0033B4"/>
      </a:accent1>
      <a:accent2>
        <a:srgbClr val="00195A"/>
      </a:accent2>
      <a:accent3>
        <a:srgbClr val="3871FF"/>
      </a:accent3>
      <a:accent4>
        <a:srgbClr val="7BA0FF"/>
      </a:accent4>
      <a:accent5>
        <a:srgbClr val="BDCFFF"/>
      </a:accent5>
      <a:accent6>
        <a:srgbClr val="00B140"/>
      </a:accent6>
      <a:hlink>
        <a:srgbClr val="0033B4"/>
      </a:hlink>
      <a:folHlink>
        <a:srgbClr val="7BA0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algn="l">
          <a:defRPr dirty="0" smtClean="0">
            <a:solidFill>
              <a:schemeClr val="tx2"/>
            </a:solidFill>
          </a:defRPr>
        </a:defPPr>
      </a:lstStyle>
    </a:txDef>
  </a:objectDefaults>
  <a:extraClrSchemeLst/>
  <a:extLst>
    <a:ext uri="{05A4C25C-085E-4340-85A3-A5531E510DB2}">
      <thm15:themeFamily xmlns:thm15="http://schemas.microsoft.com/office/thememl/2012/main" name="cog_PPT_16x9_v04-06" id="{07F9BE1E-0522-42D8-9333-DC19B728C440}" vid="{5949420C-BBAE-4883-A571-88D4306A1FAE}"/>
    </a:ext>
  </a:extLst>
</a:theme>
</file>

<file path=ppt/theme/theme4.xml><?xml version="1.0" encoding="utf-8"?>
<a:theme xmlns:a="http://schemas.openxmlformats.org/drawingml/2006/main" name="3_Cognizant">
  <a:themeElements>
    <a:clrScheme name="Cognizant 180722">
      <a:dk1>
        <a:srgbClr val="0033A0"/>
      </a:dk1>
      <a:lt1>
        <a:srgbClr val="FFFFFF"/>
      </a:lt1>
      <a:dk2>
        <a:srgbClr val="000000"/>
      </a:dk2>
      <a:lt2>
        <a:srgbClr val="FFFFFF"/>
      </a:lt2>
      <a:accent1>
        <a:srgbClr val="0033B4"/>
      </a:accent1>
      <a:accent2>
        <a:srgbClr val="00195A"/>
      </a:accent2>
      <a:accent3>
        <a:srgbClr val="3871FF"/>
      </a:accent3>
      <a:accent4>
        <a:srgbClr val="7BA0FF"/>
      </a:accent4>
      <a:accent5>
        <a:srgbClr val="BDCFFF"/>
      </a:accent5>
      <a:accent6>
        <a:srgbClr val="00B140"/>
      </a:accent6>
      <a:hlink>
        <a:srgbClr val="0033B4"/>
      </a:hlink>
      <a:folHlink>
        <a:srgbClr val="7BA0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algn="l">
          <a:defRPr dirty="0" smtClean="0">
            <a:solidFill>
              <a:schemeClr val="tx2"/>
            </a:solidFill>
          </a:defRPr>
        </a:defPPr>
      </a:lstStyle>
    </a:txDef>
  </a:objectDefaults>
  <a:extraClrSchemeLst/>
  <a:extLst>
    <a:ext uri="{05A4C25C-085E-4340-85A3-A5531E510DB2}">
      <thm15:themeFamily xmlns:thm15="http://schemas.microsoft.com/office/thememl/2012/main" name="cog_PPT_16x9_v04-06" id="{07F9BE1E-0522-42D8-9333-DC19B728C440}" vid="{5949420C-BBAE-4883-A571-88D4306A1FA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g Digital theme">
  <a:themeElements>
    <a:clrScheme name="Cog Digital Biz">
      <a:dk1>
        <a:srgbClr val="000000"/>
      </a:dk1>
      <a:lt1>
        <a:srgbClr val="FFFFFF"/>
      </a:lt1>
      <a:dk2>
        <a:srgbClr val="666666"/>
      </a:dk2>
      <a:lt2>
        <a:srgbClr val="C5C5C5"/>
      </a:lt2>
      <a:accent1>
        <a:srgbClr val="445468"/>
      </a:accent1>
      <a:accent2>
        <a:srgbClr val="1BAAAA"/>
      </a:accent2>
      <a:accent3>
        <a:srgbClr val="7CB554"/>
      </a:accent3>
      <a:accent4>
        <a:srgbClr val="F8BF4D"/>
      </a:accent4>
      <a:accent5>
        <a:srgbClr val="F95648"/>
      </a:accent5>
      <a:accent6>
        <a:srgbClr val="16749F"/>
      </a:accent6>
      <a:hlink>
        <a:srgbClr val="00A3D6"/>
      </a:hlink>
      <a:folHlink>
        <a:srgbClr val="6633C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6350">
          <a:solidFill>
            <a:schemeClr val="bg1">
              <a:lumMod val="85000"/>
            </a:schemeClr>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ln w="6350">
          <a:solidFill>
            <a:schemeClr val="bg1">
              <a:lumMod val="75000"/>
            </a:schemeClr>
          </a:solidFill>
        </a:ln>
      </a:spPr>
      <a:bodyPr vert="horz" wrap="square" lIns="0" tIns="27432" rIns="0" bIns="0" rtlCol="0" anchor="ctr">
        <a:noAutofit/>
      </a:bodyPr>
      <a:lstStyle>
        <a:defPPr marL="0" indent="0" algn="ctr">
          <a:spcBef>
            <a:spcPts val="150"/>
          </a:spcBef>
          <a:spcAft>
            <a:spcPts val="150"/>
          </a:spcAft>
          <a:buNone/>
          <a:defRPr sz="1100" b="1" spc="100" dirty="0" smtClean="0">
            <a:solidFill>
              <a:srgbClr val="F95547"/>
            </a:solidFill>
            <a:latin typeface="Avenir Next Demi Bold" charset="0"/>
            <a:ea typeface="Avenir Next Demi Bold" charset="0"/>
            <a:cs typeface="Avenir Next Demi Bold"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37F4C02C13AAB488E7F51ED3F2D158E" ma:contentTypeVersion="2" ma:contentTypeDescription="Create a new document." ma:contentTypeScope="" ma:versionID="495e855d1807c7f9117c3d6549680cd0">
  <xsd:schema xmlns:xsd="http://www.w3.org/2001/XMLSchema" xmlns:xs="http://www.w3.org/2001/XMLSchema" xmlns:p="http://schemas.microsoft.com/office/2006/metadata/properties" xmlns:ns2="b748a099-4f02-44f9-93a5-711a118d2cc8" targetNamespace="http://schemas.microsoft.com/office/2006/metadata/properties" ma:root="true" ma:fieldsID="d0548bef3693eccc71df84bffb3fe2b0" ns2:_="">
    <xsd:import namespace="b748a099-4f02-44f9-93a5-711a118d2cc8"/>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748a099-4f02-44f9-93a5-711a118d2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BB95681C-DFA6-4082-84C1-D88A538F137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748a099-4f02-44f9-93a5-711a118d2cc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24677</TotalTime>
  <Words>667</Words>
  <Application>Microsoft Office PowerPoint</Application>
  <PresentationFormat>On-screen Show (16:9)</PresentationFormat>
  <Paragraphs>73</Paragraphs>
  <Slides>9</Slides>
  <Notes>0</Notes>
  <HiddenSlides>0</HiddenSlides>
  <MMClips>0</MMClips>
  <ScaleCrop>false</ScaleCrop>
  <HeadingPairs>
    <vt:vector size="6" baseType="variant">
      <vt:variant>
        <vt:lpstr>Fonts Used</vt:lpstr>
      </vt:variant>
      <vt:variant>
        <vt:i4>7</vt:i4>
      </vt:variant>
      <vt:variant>
        <vt:lpstr>Theme</vt:lpstr>
      </vt:variant>
      <vt:variant>
        <vt:i4>6</vt:i4>
      </vt:variant>
      <vt:variant>
        <vt:lpstr>Slide Titles</vt:lpstr>
      </vt:variant>
      <vt:variant>
        <vt:i4>9</vt:i4>
      </vt:variant>
    </vt:vector>
  </HeadingPairs>
  <TitlesOfParts>
    <vt:vector size="22" baseType="lpstr">
      <vt:lpstr>Arial</vt:lpstr>
      <vt:lpstr>Avenir Next</vt:lpstr>
      <vt:lpstr>Calibri</vt:lpstr>
      <vt:lpstr>Calibri Light</vt:lpstr>
      <vt:lpstr>Courier New</vt:lpstr>
      <vt:lpstr>Helvetica</vt:lpstr>
      <vt:lpstr>Webdings</vt:lpstr>
      <vt:lpstr>Cognizant</vt:lpstr>
      <vt:lpstr>1_Cognizant</vt:lpstr>
      <vt:lpstr>2_Cognizant</vt:lpstr>
      <vt:lpstr>3_Cognizant</vt:lpstr>
      <vt:lpstr>Office Theme</vt:lpstr>
      <vt:lpstr>1_Cog Digital theme</vt:lpstr>
      <vt:lpstr>Micro Frontends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Google Creative Premium Services</dc:title>
  <dc:creator>Baugher, Simon (Cognizant)</dc:creator>
  <cp:lastModifiedBy>Grover, Ritesh (Cognizant)</cp:lastModifiedBy>
  <cp:revision>635</cp:revision>
  <cp:lastPrinted>2018-02-18T20:57:29Z</cp:lastPrinted>
  <dcterms:modified xsi:type="dcterms:W3CDTF">2020-08-21T12:48:57Z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0x010100537F4C02C13AAB488E7F51ED3F2D158E</vt:lpwstr>
  </property>
</Properties>
</file>